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1" r:id="rId2"/>
    <p:sldId id="308" r:id="rId3"/>
    <p:sldId id="299" r:id="rId4"/>
    <p:sldId id="300" r:id="rId5"/>
    <p:sldId id="301" r:id="rId6"/>
    <p:sldId id="302" r:id="rId7"/>
    <p:sldId id="310" r:id="rId8"/>
    <p:sldId id="303" r:id="rId9"/>
    <p:sldId id="309" r:id="rId10"/>
    <p:sldId id="304" r:id="rId11"/>
    <p:sldId id="305" r:id="rId12"/>
    <p:sldId id="306" r:id="rId13"/>
    <p:sldId id="312" r:id="rId14"/>
    <p:sldId id="307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FC6818-B04D-4EF3-AC15-53AA2A62FA54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235A9F-3C25-42AA-BED4-A14CE4F0DFA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13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98070-2AE8-475F-92CB-78B7EE733A93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DA42D-87DF-4E47-89B7-C0D9E2321E8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6655C-EEAB-437A-974C-9D1B1FCBB1FE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64B62-FD76-4F41-9D15-4C54F650388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FB89C-1FDC-4A7F-8A38-D8D876C32C38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1288B6-375A-4F37-BCAE-A4027A1C3B6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1074C-8277-48C5-B235-35EEC62576B4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9E537-0B83-4779-B75A-000D6C01CB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>
                <a:solidFill>
                  <a:srgbClr val="000000"/>
                </a:solidFill>
                <a:latin typeface="Calibri"/>
                <a:ea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0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6DE22-ABC2-48B5-A3EF-D67725F25A17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B8292-7707-4462-8D16-0741A08A07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5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F34AD-377A-4FA8-BCA7-FB0D8DCF4B68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C0CF1-CA5A-43F3-9C24-B703BE00E3F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D12E5-790A-40D7-9DAC-548C3DB8D7C9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903A5-4091-4E1D-B5B0-911427ABCB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38E8D-844B-4F31-B615-B0E36EFC0EA7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C9B50-C70C-4545-8418-504EBE6BFE1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AFC7F-DB7F-49A2-8ABA-AED38B86B3DE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E432A-DE51-4C98-8948-A3D78982BD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B84B2-4FB8-46AC-8AD8-777F2DEA9560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528D2-95A5-4D7B-A4F5-BC46DAD38A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32423-EBC0-49D7-943F-53661D8AE581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5B88B-3052-401C-9B4F-B851306205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E2023D52-BDA7-40E0-993D-5423A85011DB}" type="datetime1">
              <a:rPr lang="nb-NO"/>
              <a:pPr lvl="0"/>
              <a:t>12.08.2015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DECCAABD-BC71-40F6-8D3C-B5205DD38D56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1200" cap="none" spc="0" baseline="0">
          <a:solidFill>
            <a:srgbClr val="404040"/>
          </a:solidFill>
          <a:uFillTx/>
          <a:latin typeface="Calibri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Kapittel 9</a:t>
            </a:r>
            <a:br>
              <a:rPr lang="nb-NO" sz="2800" dirty="0" smtClean="0"/>
            </a:br>
            <a:r>
              <a:rPr lang="nb-NO" sz="2800" b="0" dirty="0" smtClean="0"/>
              <a:t>Postmodernisme og realisme – 1980 til i dag</a:t>
            </a:r>
            <a:endParaRPr lang="nb-NO" sz="2800" b="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72" y="1600200"/>
            <a:ext cx="4023456" cy="4525963"/>
          </a:xfrm>
        </p:spPr>
      </p:pic>
    </p:spTree>
    <p:extLst>
      <p:ext uri="{BB962C8B-B14F-4D97-AF65-F5344CB8AC3E}">
        <p14:creationId xmlns:p14="http://schemas.microsoft.com/office/powerpoint/2010/main" val="329822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4000" dirty="0" smtClean="0"/>
          </a:p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sz="4600" b="1" dirty="0" smtClean="0">
                <a:solidFill>
                  <a:schemeClr val="tx1"/>
                </a:solidFill>
              </a:rPr>
              <a:t>Den realistiske tendensen fra 1980 til i dag</a:t>
            </a:r>
            <a:br>
              <a:rPr sz="4600" b="1" dirty="0" smtClean="0">
                <a:solidFill>
                  <a:schemeClr val="tx1"/>
                </a:solidFill>
              </a:rPr>
            </a:br>
            <a:endParaRPr sz="4600" b="1" dirty="0" smtClean="0">
              <a:solidFill>
                <a:schemeClr val="tx1"/>
              </a:solidFill>
            </a:endParaRPr>
          </a:p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nb-NO" sz="2400" dirty="0" smtClean="0"/>
              <a:t>Den </a:t>
            </a:r>
            <a:r>
              <a:rPr sz="2400" dirty="0" smtClean="0"/>
              <a:t>såkalte «store fortellingen» </a:t>
            </a:r>
            <a:r>
              <a:rPr lang="nb-NO" sz="2400" dirty="0" smtClean="0"/>
              <a:t>er </a:t>
            </a:r>
            <a:r>
              <a:rPr sz="2400" dirty="0" smtClean="0"/>
              <a:t>ikke død</a:t>
            </a:r>
            <a:endParaRPr lang="nb-NO" sz="2400" dirty="0" smtClean="0"/>
          </a:p>
          <a:p>
            <a:endParaRPr lang="nb-NO" sz="2400" dirty="0" smtClean="0"/>
          </a:p>
          <a:p>
            <a:pPr>
              <a:buFont typeface="Arial"/>
              <a:buChar char="•"/>
            </a:pPr>
            <a:r>
              <a:rPr lang="nb-NO" sz="2400" dirty="0" smtClean="0"/>
              <a:t>N</a:t>
            </a:r>
            <a:r>
              <a:rPr sz="2400" dirty="0" smtClean="0"/>
              <a:t>orsk litteratur</a:t>
            </a:r>
            <a:r>
              <a:rPr lang="nb-NO" sz="2400" dirty="0" smtClean="0"/>
              <a:t> på 1980-tallet er</a:t>
            </a:r>
          </a:p>
          <a:p>
            <a:r>
              <a:rPr sz="2400" dirty="0" smtClean="0"/>
              <a:t>tradisjonell i formen </a:t>
            </a:r>
            <a:r>
              <a:rPr lang="nb-NO" sz="2400" dirty="0" smtClean="0"/>
              <a:t> </a:t>
            </a:r>
          </a:p>
          <a:p>
            <a:endParaRPr lang="nb-NO" sz="2400" dirty="0" smtClean="0"/>
          </a:p>
          <a:p>
            <a:pPr>
              <a:buFont typeface="Arial"/>
              <a:buChar char="•"/>
            </a:pPr>
            <a:r>
              <a:rPr sz="2400" dirty="0" smtClean="0"/>
              <a:t>Nærmere 1990-årene kommer også den psykologiske realistiske romanen tilbake med trekk fra realismen og fra nyrealismen</a:t>
            </a:r>
            <a:r>
              <a:rPr lang="nb-NO" sz="2400" dirty="0" smtClean="0"/>
              <a:t>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9446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Hva kjennetegner samtidslitteraturen?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N</a:t>
            </a:r>
            <a:r>
              <a:rPr sz="2400" dirty="0" smtClean="0"/>
              <a:t>oen hovedstikkord kan være: </a:t>
            </a:r>
            <a:endParaRPr lang="nb-NO" sz="2400" dirty="0" smtClean="0"/>
          </a:p>
          <a:p>
            <a:endParaRPr lang="nb-NO" sz="2400" i="1" dirty="0" smtClean="0"/>
          </a:p>
          <a:p>
            <a:pPr>
              <a:buFontTx/>
              <a:buChar char="-"/>
            </a:pPr>
            <a:r>
              <a:rPr lang="nb-NO" sz="2400" i="1" dirty="0" smtClean="0"/>
              <a:t> </a:t>
            </a:r>
            <a:r>
              <a:rPr sz="2400" i="1" dirty="0" smtClean="0"/>
              <a:t>personlig og </a:t>
            </a:r>
            <a:r>
              <a:rPr sz="2400" i="1" dirty="0" err="1" smtClean="0"/>
              <a:t>samfunnsengasjert</a:t>
            </a:r>
            <a:r>
              <a:rPr sz="2400" i="1" dirty="0" smtClean="0"/>
              <a:t> </a:t>
            </a:r>
            <a:r>
              <a:rPr sz="2400" i="1" dirty="0" err="1" smtClean="0"/>
              <a:t>litteratur</a:t>
            </a:r>
            <a:endParaRPr lang="nb-NO" sz="2400" i="1" dirty="0"/>
          </a:p>
          <a:p>
            <a:pPr>
              <a:buFontTx/>
              <a:buChar char="-"/>
            </a:pPr>
            <a:endParaRPr lang="nb-NO" sz="2400" i="1" dirty="0" smtClean="0"/>
          </a:p>
          <a:p>
            <a:pPr>
              <a:buFontTx/>
              <a:buChar char="-"/>
            </a:pPr>
            <a:r>
              <a:rPr sz="2400" i="1" dirty="0" smtClean="0"/>
              <a:t> blanding av fakta, fiksjon, fantasi </a:t>
            </a:r>
            <a:r>
              <a:rPr sz="2400" i="1" dirty="0" err="1" smtClean="0"/>
              <a:t>og</a:t>
            </a:r>
            <a:r>
              <a:rPr sz="2400" i="1" dirty="0" smtClean="0"/>
              <a:t> </a:t>
            </a:r>
            <a:r>
              <a:rPr sz="2400" i="1" dirty="0" err="1" smtClean="0"/>
              <a:t>eventyr</a:t>
            </a:r>
            <a:endParaRPr lang="nb-NO" sz="2400" i="1" dirty="0" smtClean="0"/>
          </a:p>
          <a:p>
            <a:pPr>
              <a:buFontTx/>
              <a:buChar char="-"/>
            </a:pPr>
            <a:endParaRPr lang="nb-NO" sz="2400" i="1" dirty="0" smtClean="0"/>
          </a:p>
          <a:p>
            <a:r>
              <a:rPr lang="nb-NO" sz="2400" i="1" dirty="0" smtClean="0"/>
              <a:t>- sjangerblanding</a:t>
            </a:r>
            <a:r>
              <a:rPr sz="2400" i="1" dirty="0" smtClean="0"/>
              <a:t> </a:t>
            </a:r>
            <a:endParaRPr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41648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Hva skriver dagens forfattere om?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Familien og vanskelige relasjoner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Sykdom og død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Gud og evigheten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 smtClean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61" y="3052446"/>
            <a:ext cx="4227795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skriver dagens forfattere om? (forts.)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Sannhet og løgn: biografisk, dokumentarisk litteratur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Skittenrealistisk litteratur som skildrer de svarte, bitre og urene realitetene i samfunnet</a:t>
            </a:r>
          </a:p>
          <a:p>
            <a:pPr marL="285750" indent="-285750"/>
            <a:r>
              <a:rPr lang="nb-NO" dirty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448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dirty="0" smtClean="0"/>
              <a:t>«Bare meg selv, ingenting annet. Jeg, jeg, jeg.»</a:t>
            </a:r>
            <a:endParaRPr lang="nb-NO" sz="2400" dirty="0" smtClean="0"/>
          </a:p>
          <a:p>
            <a:endParaRPr lang="nb-NO" sz="2400" dirty="0" smtClean="0"/>
          </a:p>
          <a:p>
            <a:pPr algn="r"/>
            <a:r>
              <a:rPr lang="nb-NO" sz="2400" i="1" dirty="0" smtClean="0"/>
              <a:t>Karl Ove Knausgård</a:t>
            </a:r>
          </a:p>
          <a:p>
            <a:endParaRPr lang="nb-NO" sz="2400" dirty="0" smtClean="0"/>
          </a:p>
          <a:p>
            <a:r>
              <a:rPr sz="2400" dirty="0" smtClean="0"/>
              <a:t> </a:t>
            </a:r>
          </a:p>
          <a:p>
            <a:pPr marL="285750" indent="-285750"/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 smtClean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41" y="2906072"/>
            <a:ext cx="4668035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Skille mellom to litterære tendenser i litteraturen etter 1980: den postmodernistiske og den realistiske</a:t>
            </a:r>
          </a:p>
          <a:p>
            <a:endParaRPr lang="nb-NO" sz="2800" dirty="0" smtClean="0"/>
          </a:p>
          <a:p>
            <a:r>
              <a:rPr lang="nb-NO" sz="2800" dirty="0" smtClean="0"/>
              <a:t>Forklare hva som menes med begrepet samtid</a:t>
            </a:r>
          </a:p>
          <a:p>
            <a:endParaRPr lang="nb-NO" sz="2800" dirty="0" smtClean="0"/>
          </a:p>
          <a:p>
            <a:r>
              <a:rPr lang="nb-NO" sz="2800" dirty="0" smtClean="0"/>
              <a:t>Si noe om form og innhold i tekstene til noen sentrale norske samtidsforfattere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9958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err="1" smtClean="0">
                <a:solidFill>
                  <a:schemeClr val="tx1"/>
                </a:solidFill>
                <a:latin typeface="Calibri" pitchFamily="34"/>
              </a:rPr>
              <a:t>Førlesning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dirty="0" smtClean="0"/>
              <a:t>Hva kjennetegnet modernismen? </a:t>
            </a:r>
            <a:endParaRPr lang="nb-NO" sz="2400" dirty="0" smtClean="0"/>
          </a:p>
          <a:p>
            <a:endParaRPr lang="nb-NO" sz="2400" dirty="0" smtClean="0"/>
          </a:p>
          <a:p>
            <a:r>
              <a:rPr sz="2400" dirty="0" smtClean="0"/>
              <a:t>Hva forbinder du med begrepet postmodernisme? </a:t>
            </a:r>
          </a:p>
          <a:p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34334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4000" b="1" dirty="0" smtClean="0">
                <a:solidFill>
                  <a:schemeClr val="tx1"/>
                </a:solidFill>
              </a:rPr>
              <a:t>Et endret samfunn – jappetid og zappetid</a:t>
            </a:r>
            <a:r>
              <a:rPr sz="4000" dirty="0" smtClean="0"/>
              <a:t/>
            </a:r>
            <a:br>
              <a:rPr sz="4000" dirty="0" smtClean="0"/>
            </a:br>
            <a:endParaRPr sz="40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Oljefunn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Jappetid med økt forbruk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Velferden </a:t>
            </a:r>
            <a:r>
              <a:rPr lang="nb-NO" sz="2400" dirty="0" smtClean="0"/>
              <a:t>øker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Industrikultur </a:t>
            </a:r>
            <a:r>
              <a:rPr lang="nb-NO" sz="2400" dirty="0" smtClean="0"/>
              <a:t>- Kulturindustri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Zappetid</a:t>
            </a:r>
            <a:r>
              <a:rPr lang="nb-NO" sz="2400" dirty="0" smtClean="0"/>
              <a:t>: medievanene endrer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 smtClean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70" y="2014014"/>
            <a:ext cx="28234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4000" b="1" dirty="0" smtClean="0">
                <a:solidFill>
                  <a:schemeClr val="tx1"/>
                </a:solidFill>
              </a:rPr>
              <a:t>Postmodernismen: de store sannheters død </a:t>
            </a:r>
            <a:endParaRPr sz="4000" b="1" dirty="0">
              <a:solidFill>
                <a:schemeClr val="tx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sz="2400" dirty="0" smtClean="0"/>
              <a:t>De store fortellingene og ideologiene erklæres for døde og erstattes av mange, små fortellinger</a:t>
            </a:r>
            <a:endParaRPr lang="nb-NO" sz="2400" dirty="0" smtClean="0"/>
          </a:p>
          <a:p>
            <a:pPr>
              <a:buFont typeface="Arial"/>
              <a:buChar char="•"/>
            </a:pPr>
            <a:r>
              <a:rPr lang="nb-NO" sz="2400" dirty="0" smtClean="0"/>
              <a:t>Det </a:t>
            </a:r>
            <a:r>
              <a:rPr sz="2400" dirty="0" smtClean="0"/>
              <a:t>gjelder å leve med i nåtidsstrømmen </a:t>
            </a:r>
            <a:endParaRPr lang="nb-NO" sz="2400" dirty="0" smtClean="0"/>
          </a:p>
          <a:p>
            <a:pPr>
              <a:buFont typeface="Arial"/>
              <a:buChar char="•"/>
            </a:pPr>
            <a:r>
              <a:rPr lang="nb-NO" sz="2400" dirty="0" smtClean="0"/>
              <a:t>V</a:t>
            </a:r>
            <a:r>
              <a:rPr sz="2400" dirty="0" smtClean="0"/>
              <a:t>erden er uoversiktlig</a:t>
            </a:r>
            <a:r>
              <a:rPr lang="nb-NO" sz="2400" dirty="0" smtClean="0"/>
              <a:t> – nyt det! </a:t>
            </a:r>
          </a:p>
          <a:p>
            <a:pPr>
              <a:buFont typeface="Arial"/>
              <a:buChar char="•"/>
            </a:pPr>
            <a:r>
              <a:rPr sz="2400" dirty="0" smtClean="0"/>
              <a:t> Mennesket er igjen i sentrum </a:t>
            </a:r>
            <a:endParaRPr lang="nb-NO" sz="2400" dirty="0" smtClean="0"/>
          </a:p>
          <a:p>
            <a:pPr>
              <a:buFont typeface="Arial"/>
              <a:buChar char="•"/>
            </a:pPr>
            <a:r>
              <a:rPr sz="2400" dirty="0" smtClean="0"/>
              <a:t>Vi må ikke kjempe oss fri, men erklære oss som fri og opptre som frie mennesker </a:t>
            </a:r>
            <a:endParaRPr lang="nb-NO" sz="2400" dirty="0" smtClean="0"/>
          </a:p>
          <a:p>
            <a:pPr>
              <a:buFont typeface="Arial"/>
              <a:buChar char="•"/>
            </a:pPr>
            <a:r>
              <a:rPr sz="2400" dirty="0" smtClean="0"/>
              <a:t>Vi kan flytte grenser og leve ut vår egen individualitet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58741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Postmodernistisk mangfold: Innhold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nb-NO" sz="1600" dirty="0" smtClean="0"/>
          </a:p>
          <a:p>
            <a:pPr marL="285750" indent="-285750"/>
            <a:endParaRPr lang="nb-NO" sz="1600" dirty="0" smtClean="0"/>
          </a:p>
          <a:p>
            <a:pPr marL="285750" indent="-285750"/>
            <a:endParaRPr lang="nb-NO" sz="1600" dirty="0" smtClean="0"/>
          </a:p>
          <a:p>
            <a:pPr marL="285750" indent="-285750"/>
            <a:endParaRPr lang="nb-NO" sz="1600" dirty="0" smtClean="0"/>
          </a:p>
          <a:p>
            <a:pPr marL="285750" indent="-285750"/>
            <a:endParaRPr lang="nb-NO" sz="1600" dirty="0" smtClean="0"/>
          </a:p>
          <a:p>
            <a:pPr marL="285750" indent="-285750"/>
            <a:endParaRPr lang="nb-NO" sz="1600" dirty="0" smtClean="0"/>
          </a:p>
          <a:p>
            <a:pPr marL="285750" indent="-285750"/>
            <a:endParaRPr lang="nb-NO" sz="1600" dirty="0" smtClean="0"/>
          </a:p>
          <a:p>
            <a:pPr marL="285750" indent="-285750"/>
            <a:endParaRPr lang="nb-NO" sz="1600" dirty="0" smtClean="0"/>
          </a:p>
          <a:p>
            <a:pPr marL="285750" indent="-285750"/>
            <a:endParaRPr lang="nb-NO" sz="1600" dirty="0" smtClean="0"/>
          </a:p>
          <a:p>
            <a:pPr marL="285750" indent="-285750"/>
            <a:endParaRPr lang="nb-NO" sz="1600" dirty="0" smtClean="0"/>
          </a:p>
        </p:txBody>
      </p:sp>
      <p:sp>
        <p:nvSpPr>
          <p:cNvPr id="9" name="Plassholder for innhold 8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nb-NO" sz="2600" dirty="0" smtClean="0"/>
              <a:t>Flerstemmighet og flere tolkningsmuligheter </a:t>
            </a:r>
          </a:p>
          <a:p>
            <a:r>
              <a:rPr lang="nb-NO" sz="2600" dirty="0" smtClean="0"/>
              <a:t>Ofte filosofiske og eksistensielle problemstillinger  </a:t>
            </a:r>
          </a:p>
          <a:p>
            <a:r>
              <a:rPr lang="nb-NO" sz="2600" dirty="0" smtClean="0"/>
              <a:t>De store fortellingenes sammenbrudd  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91" y="3290718"/>
            <a:ext cx="331803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Postmodernistisk mangfold: innhold (forts.)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Tilsynelatende kaos  </a:t>
            </a:r>
          </a:p>
          <a:p>
            <a:r>
              <a:rPr lang="nb-NO" dirty="0"/>
              <a:t>Enkeltmennesket i sentrum  </a:t>
            </a:r>
          </a:p>
          <a:p>
            <a:r>
              <a:rPr lang="nb-NO" dirty="0"/>
              <a:t>Selvopptatthet og iscenesettelse  </a:t>
            </a:r>
          </a:p>
          <a:p>
            <a:r>
              <a:rPr lang="nb-NO" dirty="0"/>
              <a:t>Hva er </a:t>
            </a:r>
            <a:r>
              <a:rPr lang="nb-NO" dirty="0" err="1"/>
              <a:t>språk</a:t>
            </a:r>
            <a:r>
              <a:rPr lang="nb-NO" dirty="0"/>
              <a:t>?  </a:t>
            </a:r>
          </a:p>
          <a:p>
            <a:r>
              <a:rPr lang="nb-NO" dirty="0"/>
              <a:t>Masker og roller  </a:t>
            </a:r>
          </a:p>
          <a:p>
            <a:r>
              <a:rPr lang="nb-NO" dirty="0"/>
              <a:t>Kropp  </a:t>
            </a:r>
            <a:endParaRPr lang="nn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476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Postmodernistisk mangfold: Form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2050069" y="1711927"/>
            <a:ext cx="63326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4000" dirty="0" smtClean="0"/>
          </a:p>
          <a:p>
            <a:pPr>
              <a:buFont typeface="Arial"/>
              <a:buChar char="•"/>
            </a:pPr>
            <a:r>
              <a:rPr lang="nb-NO" sz="2400" dirty="0" smtClean="0"/>
              <a:t> Flertydighet</a:t>
            </a:r>
          </a:p>
          <a:p>
            <a:pPr>
              <a:buFont typeface="Arial"/>
              <a:buChar char="•"/>
            </a:pPr>
            <a:r>
              <a:rPr lang="nb-NO" sz="2400" dirty="0" smtClean="0"/>
              <a:t> Stort alvor under den kaotiske formen</a:t>
            </a:r>
          </a:p>
          <a:p>
            <a:pPr>
              <a:buFont typeface="Arial"/>
              <a:buChar char="•"/>
            </a:pPr>
            <a:r>
              <a:rPr lang="nb-NO" sz="2400" dirty="0" smtClean="0"/>
              <a:t> Stilblanding og sampling </a:t>
            </a:r>
          </a:p>
          <a:p>
            <a:pPr>
              <a:buFont typeface="Arial"/>
              <a:buChar char="•"/>
            </a:pPr>
            <a:r>
              <a:rPr lang="nb-NO" sz="2400" dirty="0" smtClean="0"/>
              <a:t> Lek og eksperiment</a:t>
            </a:r>
          </a:p>
          <a:p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405190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Postmodernistisk mangfold: form (forts.)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b-NO" sz="2400" dirty="0"/>
              <a:t>Ironi og parodi</a:t>
            </a:r>
          </a:p>
          <a:p>
            <a:pPr>
              <a:buFont typeface="Arial"/>
              <a:buChar char="•"/>
            </a:pPr>
            <a:r>
              <a:rPr lang="nb-NO" sz="2400" dirty="0"/>
              <a:t> </a:t>
            </a:r>
            <a:r>
              <a:rPr lang="nb-NO" sz="2400" dirty="0" err="1"/>
              <a:t>Lån</a:t>
            </a:r>
            <a:r>
              <a:rPr lang="nb-NO" sz="2400" dirty="0"/>
              <a:t> fra andre tekster, intertekstualitet </a:t>
            </a:r>
          </a:p>
          <a:p>
            <a:pPr>
              <a:buFont typeface="Arial"/>
              <a:buChar char="•"/>
            </a:pPr>
            <a:r>
              <a:rPr lang="nb-NO" sz="2400" dirty="0"/>
              <a:t> </a:t>
            </a:r>
            <a:r>
              <a:rPr lang="nb-NO" sz="2400" dirty="0" err="1"/>
              <a:t>Metafiksjon</a:t>
            </a:r>
            <a:r>
              <a:rPr lang="nb-NO" sz="2400" dirty="0"/>
              <a:t> </a:t>
            </a:r>
          </a:p>
          <a:p>
            <a:pPr>
              <a:buFont typeface="Arial"/>
              <a:buChar char="•"/>
            </a:pPr>
            <a:r>
              <a:rPr lang="nb-NO" sz="2400" dirty="0"/>
              <a:t> Stiller </a:t>
            </a:r>
            <a:r>
              <a:rPr lang="nb-NO" sz="2400" dirty="0" err="1"/>
              <a:t>spørsmål</a:t>
            </a:r>
            <a:r>
              <a:rPr lang="nb-NO" sz="2400" dirty="0"/>
              <a:t> ved </a:t>
            </a:r>
            <a:r>
              <a:rPr lang="nb-NO" sz="2400" dirty="0" err="1"/>
              <a:t>språket</a:t>
            </a:r>
            <a:r>
              <a:rPr lang="nb-NO" sz="2400" dirty="0"/>
              <a:t> som betydningsbærer </a:t>
            </a:r>
          </a:p>
          <a:p>
            <a:pPr>
              <a:buFont typeface="Arial"/>
              <a:buChar char="•"/>
            </a:pPr>
            <a:r>
              <a:rPr lang="nb-NO" sz="2400" dirty="0"/>
              <a:t> Tekstene er </a:t>
            </a:r>
            <a:r>
              <a:rPr lang="nb-NO" sz="2400" dirty="0" err="1"/>
              <a:t>åpne</a:t>
            </a:r>
            <a:r>
              <a:rPr lang="nb-NO" sz="2400" dirty="0"/>
              <a:t>, leseren er aktiv 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62" y="4105245"/>
            <a:ext cx="2261756" cy="17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2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tekst vg3_mal" id="{A45AD77C-58F1-4BF0-A6E1-6EC2842BFEC3}" vid="{C8B7DE39-09A2-4AAC-B059-7760F14B4C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 vg3_mal</Template>
  <TotalTime>137</TotalTime>
  <Words>392</Words>
  <Application>Microsoft Office PowerPoint</Application>
  <PresentationFormat>Skjermfremvisning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Arial</vt:lpstr>
      <vt:lpstr>Calibri</vt:lpstr>
      <vt:lpstr>Intertekst_mal</vt:lpstr>
      <vt:lpstr>Kapittel 9 Postmodernisme og realisme – 1980 til i dag</vt:lpstr>
      <vt:lpstr>Mål</vt:lpstr>
      <vt:lpstr>PowerPoint-presentasjon</vt:lpstr>
      <vt:lpstr>PowerPoint-presentasjon</vt:lpstr>
      <vt:lpstr>PowerPoint-presentasjon</vt:lpstr>
      <vt:lpstr>PowerPoint-presentasjon</vt:lpstr>
      <vt:lpstr>Postmodernistisk mangfold: innhold (forts.)</vt:lpstr>
      <vt:lpstr>PowerPoint-presentasjon</vt:lpstr>
      <vt:lpstr>Postmodernistisk mangfold: form (forts.)</vt:lpstr>
      <vt:lpstr>PowerPoint-presentasjon</vt:lpstr>
      <vt:lpstr>PowerPoint-presentasjon</vt:lpstr>
      <vt:lpstr>PowerPoint-presentasjon</vt:lpstr>
      <vt:lpstr>Hva skriver dagens forfattere om? (forts.)</vt:lpstr>
      <vt:lpstr>PowerPoint-presentasjon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Astrid Kleiveland</dc:creator>
  <cp:lastModifiedBy>Astrid Kleiveland</cp:lastModifiedBy>
  <cp:revision>5</cp:revision>
  <dcterms:created xsi:type="dcterms:W3CDTF">2015-06-24T09:19:19Z</dcterms:created>
  <dcterms:modified xsi:type="dcterms:W3CDTF">2015-08-12T07:27:54Z</dcterms:modified>
</cp:coreProperties>
</file>