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4" r:id="rId2"/>
    <p:sldId id="258" r:id="rId3"/>
    <p:sldId id="259" r:id="rId4"/>
    <p:sldId id="260" r:id="rId5"/>
    <p:sldId id="261" r:id="rId6"/>
    <p:sldId id="262" r:id="rId7"/>
    <p:sldId id="263" r:id="rId8"/>
    <p:sldId id="264" r:id="rId9"/>
    <p:sldId id="275"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39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ssholder for topptekst 1"/>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endParaRPr lang="nb-NO"/>
          </a:p>
        </p:txBody>
      </p:sp>
      <p:sp>
        <p:nvSpPr>
          <p:cNvPr id="3" name="Plassholder for dato 2"/>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fld id="{56690596-9103-47F1-AFDB-C68DAAB36332}" type="datetime1">
              <a:rPr lang="nb-NO"/>
              <a:pPr lvl="0"/>
              <a:t>21.01.2016</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1">
            <a:solidFill>
              <a:srgbClr val="000000"/>
            </a:solidFill>
            <a:prstDash val="solid"/>
          </a:ln>
        </p:spPr>
      </p:sp>
      <p:sp>
        <p:nvSpPr>
          <p:cNvPr id="5" name="Plassholder for notater 4"/>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endParaRPr lang="nb-NO"/>
          </a:p>
        </p:txBody>
      </p:sp>
      <p:sp>
        <p:nvSpPr>
          <p:cNvPr id="7" name="Plassholder for lysbildenummer 6"/>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fld id="{F55FB7A2-CF94-4B49-BE00-0A3D65F7B886}" type="slidenum">
              <a:t>‹#›</a:t>
            </a:fld>
            <a:endParaRPr lang="nb-NO"/>
          </a:p>
        </p:txBody>
      </p:sp>
    </p:spTree>
    <p:extLst>
      <p:ext uri="{BB962C8B-B14F-4D97-AF65-F5344CB8AC3E}">
        <p14:creationId xmlns:p14="http://schemas.microsoft.com/office/powerpoint/2010/main" val="164896218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32"/>
          <p:cNvSpPr>
            <a:spLocks noGrp="1" noRot="1" noChangeAspect="1"/>
          </p:cNvSpPr>
          <p:nvPr>
            <p:ph type="sldImg"/>
          </p:nvPr>
        </p:nvSpPr>
        <p:spPr/>
      </p:sp>
      <p:sp>
        <p:nvSpPr>
          <p:cNvPr id="3" name="Shape 33"/>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3415845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86"/>
          <p:cNvSpPr>
            <a:spLocks noGrp="1" noRot="1" noChangeAspect="1"/>
          </p:cNvSpPr>
          <p:nvPr>
            <p:ph type="sldImg"/>
          </p:nvPr>
        </p:nvSpPr>
        <p:spPr/>
      </p:sp>
      <p:sp>
        <p:nvSpPr>
          <p:cNvPr id="3" name="Shape 87"/>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3393983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92"/>
          <p:cNvSpPr>
            <a:spLocks noGrp="1" noRot="1" noChangeAspect="1"/>
          </p:cNvSpPr>
          <p:nvPr>
            <p:ph type="sldImg"/>
          </p:nvPr>
        </p:nvSpPr>
        <p:spPr/>
      </p:sp>
      <p:sp>
        <p:nvSpPr>
          <p:cNvPr id="3" name="Shape 93"/>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961575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98"/>
          <p:cNvSpPr>
            <a:spLocks noGrp="1" noRot="1" noChangeAspect="1"/>
          </p:cNvSpPr>
          <p:nvPr>
            <p:ph type="sldImg"/>
          </p:nvPr>
        </p:nvSpPr>
        <p:spPr>
          <a:xfrm>
            <a:off x="1143000" y="685800"/>
            <a:ext cx="4572000" cy="3429000"/>
          </a:xfrm>
        </p:spPr>
      </p:sp>
      <p:sp>
        <p:nvSpPr>
          <p:cNvPr id="3" name="Shape 99"/>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2921964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104"/>
          <p:cNvSpPr>
            <a:spLocks noGrp="1" noRot="1" noChangeAspect="1"/>
          </p:cNvSpPr>
          <p:nvPr>
            <p:ph type="sldImg"/>
          </p:nvPr>
        </p:nvSpPr>
        <p:spPr/>
      </p:sp>
      <p:sp>
        <p:nvSpPr>
          <p:cNvPr id="3" name="Shape 105"/>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1182549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110"/>
          <p:cNvSpPr>
            <a:spLocks noGrp="1" noRot="1" noChangeAspect="1"/>
          </p:cNvSpPr>
          <p:nvPr>
            <p:ph type="sldImg"/>
          </p:nvPr>
        </p:nvSpPr>
        <p:spPr/>
      </p:sp>
      <p:sp>
        <p:nvSpPr>
          <p:cNvPr id="3" name="Shape 111"/>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943137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116"/>
          <p:cNvSpPr>
            <a:spLocks noGrp="1" noRot="1" noChangeAspect="1"/>
          </p:cNvSpPr>
          <p:nvPr>
            <p:ph type="sldImg"/>
          </p:nvPr>
        </p:nvSpPr>
        <p:spPr/>
      </p:sp>
      <p:sp>
        <p:nvSpPr>
          <p:cNvPr id="3" name="Shape 117"/>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2563061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122"/>
          <p:cNvSpPr>
            <a:spLocks noGrp="1" noRot="1" noChangeAspect="1"/>
          </p:cNvSpPr>
          <p:nvPr>
            <p:ph type="sldImg"/>
          </p:nvPr>
        </p:nvSpPr>
        <p:spPr/>
      </p:sp>
      <p:sp>
        <p:nvSpPr>
          <p:cNvPr id="3" name="Shape 123"/>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1897034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38"/>
          <p:cNvSpPr>
            <a:spLocks noGrp="1" noRot="1" noChangeAspect="1"/>
          </p:cNvSpPr>
          <p:nvPr>
            <p:ph type="sldImg"/>
          </p:nvPr>
        </p:nvSpPr>
        <p:spPr>
          <a:xfrm>
            <a:off x="1143000" y="685800"/>
            <a:ext cx="4572000" cy="3429000"/>
          </a:xfrm>
        </p:spPr>
      </p:sp>
      <p:sp>
        <p:nvSpPr>
          <p:cNvPr id="3" name="Shape 39"/>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234592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44"/>
          <p:cNvSpPr>
            <a:spLocks noGrp="1" noRot="1" noChangeAspect="1"/>
          </p:cNvSpPr>
          <p:nvPr>
            <p:ph type="sldImg"/>
          </p:nvPr>
        </p:nvSpPr>
        <p:spPr>
          <a:xfrm>
            <a:off x="1143000" y="685800"/>
            <a:ext cx="4572000" cy="3429000"/>
          </a:xfrm>
        </p:spPr>
      </p:sp>
      <p:sp>
        <p:nvSpPr>
          <p:cNvPr id="3" name="Shape 45"/>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1558316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50"/>
          <p:cNvSpPr>
            <a:spLocks noGrp="1" noRot="1" noChangeAspect="1"/>
          </p:cNvSpPr>
          <p:nvPr>
            <p:ph type="sldImg"/>
          </p:nvPr>
        </p:nvSpPr>
        <p:spPr/>
      </p:sp>
      <p:sp>
        <p:nvSpPr>
          <p:cNvPr id="3" name="Shape 51"/>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3709656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56"/>
          <p:cNvSpPr>
            <a:spLocks noGrp="1" noRot="1" noChangeAspect="1"/>
          </p:cNvSpPr>
          <p:nvPr>
            <p:ph type="sldImg"/>
          </p:nvPr>
        </p:nvSpPr>
        <p:spPr/>
      </p:sp>
      <p:sp>
        <p:nvSpPr>
          <p:cNvPr id="3" name="Shape 57"/>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3499564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62"/>
          <p:cNvSpPr>
            <a:spLocks noGrp="1" noRot="1" noChangeAspect="1"/>
          </p:cNvSpPr>
          <p:nvPr>
            <p:ph type="sldImg"/>
          </p:nvPr>
        </p:nvSpPr>
        <p:spPr/>
      </p:sp>
      <p:sp>
        <p:nvSpPr>
          <p:cNvPr id="3" name="Shape 63"/>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1956759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68"/>
          <p:cNvSpPr>
            <a:spLocks noGrp="1" noRot="1" noChangeAspect="1"/>
          </p:cNvSpPr>
          <p:nvPr>
            <p:ph type="sldImg"/>
          </p:nvPr>
        </p:nvSpPr>
        <p:spPr/>
      </p:sp>
      <p:sp>
        <p:nvSpPr>
          <p:cNvPr id="3" name="Shape 69"/>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2158956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74"/>
          <p:cNvSpPr>
            <a:spLocks noGrp="1" noRot="1" noChangeAspect="1"/>
          </p:cNvSpPr>
          <p:nvPr>
            <p:ph type="sldImg"/>
          </p:nvPr>
        </p:nvSpPr>
        <p:spPr>
          <a:xfrm>
            <a:off x="1143000" y="685800"/>
            <a:ext cx="4572000" cy="3429000"/>
          </a:xfrm>
        </p:spPr>
      </p:sp>
      <p:sp>
        <p:nvSpPr>
          <p:cNvPr id="3" name="Shape 75"/>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3334413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hape 80"/>
          <p:cNvSpPr>
            <a:spLocks noGrp="1" noRot="1" noChangeAspect="1"/>
          </p:cNvSpPr>
          <p:nvPr>
            <p:ph type="sldImg"/>
          </p:nvPr>
        </p:nvSpPr>
        <p:spPr/>
      </p:sp>
      <p:sp>
        <p:nvSpPr>
          <p:cNvPr id="3" name="Shape 81"/>
          <p:cNvSpPr txBox="1">
            <a:spLocks noGrp="1"/>
          </p:cNvSpPr>
          <p:nvPr>
            <p:ph type="body" sz="quarter" idx="1"/>
          </p:nvPr>
        </p:nvSpPr>
        <p:spPr/>
        <p:txBody>
          <a:bodyPr lIns="91421" tIns="91421" rIns="91421" bIns="91421"/>
          <a:lstStyle/>
          <a:p>
            <a:endParaRPr lang="en-US"/>
          </a:p>
        </p:txBody>
      </p:sp>
    </p:spTree>
    <p:extLst>
      <p:ext uri="{BB962C8B-B14F-4D97-AF65-F5344CB8AC3E}">
        <p14:creationId xmlns:p14="http://schemas.microsoft.com/office/powerpoint/2010/main" val="1271978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txBox="1">
            <a:spLocks noGrp="1"/>
          </p:cNvSpPr>
          <p:nvPr>
            <p:ph type="ctrTitle"/>
          </p:nvPr>
        </p:nvSpPr>
        <p:spPr>
          <a:xfrm>
            <a:off x="685800" y="2130423"/>
            <a:ext cx="7772400" cy="1470026"/>
          </a:xfrm>
        </p:spPr>
        <p:txBody>
          <a:bodyPr/>
          <a:lstStyle>
            <a:lvl1pPr>
              <a:defRPr/>
            </a:lvl1pPr>
          </a:lstStyle>
          <a:p>
            <a:pPr lvl="0"/>
            <a:r>
              <a:rPr lang="nb-NO"/>
              <a:t>Klikk for å redigere tittelstil</a:t>
            </a:r>
          </a:p>
        </p:txBody>
      </p:sp>
      <p:sp>
        <p:nvSpPr>
          <p:cNvPr id="3" name="Undertittel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nb-NO"/>
              <a:t>Klikk for å redigere undertittelstil i malen</a:t>
            </a:r>
          </a:p>
        </p:txBody>
      </p:sp>
      <p:sp>
        <p:nvSpPr>
          <p:cNvPr id="4" name="Plassholder for dato 3"/>
          <p:cNvSpPr txBox="1">
            <a:spLocks noGrp="1"/>
          </p:cNvSpPr>
          <p:nvPr>
            <p:ph type="dt" sz="half" idx="7"/>
          </p:nvPr>
        </p:nvSpPr>
        <p:spPr/>
        <p:txBody>
          <a:bodyPr/>
          <a:lstStyle>
            <a:lvl1pPr>
              <a:defRPr/>
            </a:lvl1pPr>
          </a:lstStyle>
          <a:p>
            <a:pPr lvl="0"/>
            <a:fld id="{9242329E-7CA4-4315-BE15-BA2B993804AB}" type="datetime1">
              <a:rPr lang="nb-NO"/>
              <a:pPr lvl="0"/>
              <a:t>21.01.2016</a:t>
            </a:fld>
            <a:endParaRPr lang="nb-NO"/>
          </a:p>
        </p:txBody>
      </p:sp>
      <p:sp>
        <p:nvSpPr>
          <p:cNvPr id="5" name="Plassholder for bunntekst 4"/>
          <p:cNvSpPr txBox="1">
            <a:spLocks noGrp="1"/>
          </p:cNvSpPr>
          <p:nvPr>
            <p:ph type="ftr" sz="quarter" idx="9"/>
          </p:nvPr>
        </p:nvSpPr>
        <p:spPr/>
        <p:txBody>
          <a:bodyPr/>
          <a:lstStyle>
            <a:lvl1pPr>
              <a:defRPr/>
            </a:lvl1pPr>
          </a:lstStyle>
          <a:p>
            <a:pPr lvl="0"/>
            <a:endParaRPr lang="nb-NO"/>
          </a:p>
        </p:txBody>
      </p:sp>
      <p:sp>
        <p:nvSpPr>
          <p:cNvPr id="6" name="Plassholder for lysbildenummer 5"/>
          <p:cNvSpPr txBox="1">
            <a:spLocks noGrp="1"/>
          </p:cNvSpPr>
          <p:nvPr>
            <p:ph type="sldNum" sz="quarter" idx="8"/>
          </p:nvPr>
        </p:nvSpPr>
        <p:spPr/>
        <p:txBody>
          <a:bodyPr/>
          <a:lstStyle>
            <a:lvl1pPr>
              <a:defRPr/>
            </a:lvl1pPr>
          </a:lstStyle>
          <a:p>
            <a:pPr lvl="0"/>
            <a:fld id="{44A5D3FC-1CF4-443C-AD79-1EEBECFE353B}" type="slidenum">
              <a:t>‹#›</a:t>
            </a:fld>
            <a:endParaRPr lang="nb-NO"/>
          </a:p>
        </p:txBody>
      </p:sp>
    </p:spTree>
    <p:extLst>
      <p:ext uri="{BB962C8B-B14F-4D97-AF65-F5344CB8AC3E}">
        <p14:creationId xmlns:p14="http://schemas.microsoft.com/office/powerpoint/2010/main" val="1181407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a:lvl1pPr>
          </a:lstStyle>
          <a:p>
            <a:pPr lvl="0"/>
            <a:r>
              <a:rPr lang="nb-NO"/>
              <a:t>Klikk for å redigere tittelstil</a:t>
            </a:r>
          </a:p>
        </p:txBody>
      </p:sp>
      <p:sp>
        <p:nvSpPr>
          <p:cNvPr id="3" name="Plassholder for loddrett tekst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txBox="1">
            <a:spLocks noGrp="1"/>
          </p:cNvSpPr>
          <p:nvPr>
            <p:ph type="dt" sz="half" idx="7"/>
          </p:nvPr>
        </p:nvSpPr>
        <p:spPr/>
        <p:txBody>
          <a:bodyPr/>
          <a:lstStyle>
            <a:lvl1pPr>
              <a:defRPr/>
            </a:lvl1pPr>
          </a:lstStyle>
          <a:p>
            <a:pPr lvl="0"/>
            <a:fld id="{13C4577E-C08C-46A6-B09C-E2C66DD476D7}" type="datetime1">
              <a:rPr lang="nb-NO"/>
              <a:pPr lvl="0"/>
              <a:t>21.01.2016</a:t>
            </a:fld>
            <a:endParaRPr lang="nb-NO"/>
          </a:p>
        </p:txBody>
      </p:sp>
      <p:sp>
        <p:nvSpPr>
          <p:cNvPr id="5" name="Plassholder for bunntekst 4"/>
          <p:cNvSpPr txBox="1">
            <a:spLocks noGrp="1"/>
          </p:cNvSpPr>
          <p:nvPr>
            <p:ph type="ftr" sz="quarter" idx="9"/>
          </p:nvPr>
        </p:nvSpPr>
        <p:spPr/>
        <p:txBody>
          <a:bodyPr/>
          <a:lstStyle>
            <a:lvl1pPr>
              <a:defRPr/>
            </a:lvl1pPr>
          </a:lstStyle>
          <a:p>
            <a:pPr lvl="0"/>
            <a:endParaRPr lang="nb-NO"/>
          </a:p>
        </p:txBody>
      </p:sp>
      <p:sp>
        <p:nvSpPr>
          <p:cNvPr id="6" name="Plassholder for lysbildenummer 5"/>
          <p:cNvSpPr txBox="1">
            <a:spLocks noGrp="1"/>
          </p:cNvSpPr>
          <p:nvPr>
            <p:ph type="sldNum" sz="quarter" idx="8"/>
          </p:nvPr>
        </p:nvSpPr>
        <p:spPr/>
        <p:txBody>
          <a:bodyPr/>
          <a:lstStyle>
            <a:lvl1pPr>
              <a:defRPr/>
            </a:lvl1pPr>
          </a:lstStyle>
          <a:p>
            <a:pPr lvl="0"/>
            <a:fld id="{B3A63B39-DACA-480B-B621-41F8B7D5B9E3}" type="slidenum">
              <a:t>‹#›</a:t>
            </a:fld>
            <a:endParaRPr lang="nb-NO"/>
          </a:p>
        </p:txBody>
      </p:sp>
    </p:spTree>
    <p:extLst>
      <p:ext uri="{BB962C8B-B14F-4D97-AF65-F5344CB8AC3E}">
        <p14:creationId xmlns:p14="http://schemas.microsoft.com/office/powerpoint/2010/main" val="4210322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txBox="1">
            <a:spLocks noGrp="1"/>
          </p:cNvSpPr>
          <p:nvPr>
            <p:ph type="title" orient="vert"/>
          </p:nvPr>
        </p:nvSpPr>
        <p:spPr>
          <a:xfrm>
            <a:off x="6629400" y="274640"/>
            <a:ext cx="2057400" cy="5851529"/>
          </a:xfrm>
        </p:spPr>
        <p:txBody>
          <a:bodyPr vert="eaVert"/>
          <a:lstStyle>
            <a:lvl1pPr>
              <a:defRPr/>
            </a:lvl1pPr>
          </a:lstStyle>
          <a:p>
            <a:pPr lvl="0"/>
            <a:r>
              <a:rPr lang="nb-NO"/>
              <a:t>Klikk for å redigere tittelstil</a:t>
            </a:r>
          </a:p>
        </p:txBody>
      </p:sp>
      <p:sp>
        <p:nvSpPr>
          <p:cNvPr id="3" name="Plassholder for loddrett tekst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txBox="1">
            <a:spLocks noGrp="1"/>
          </p:cNvSpPr>
          <p:nvPr>
            <p:ph type="dt" sz="half" idx="7"/>
          </p:nvPr>
        </p:nvSpPr>
        <p:spPr/>
        <p:txBody>
          <a:bodyPr/>
          <a:lstStyle>
            <a:lvl1pPr>
              <a:defRPr/>
            </a:lvl1pPr>
          </a:lstStyle>
          <a:p>
            <a:pPr lvl="0"/>
            <a:fld id="{F13DAD66-C11F-41ED-9E8C-F431C369C1CE}" type="datetime1">
              <a:rPr lang="nb-NO"/>
              <a:pPr lvl="0"/>
              <a:t>21.01.2016</a:t>
            </a:fld>
            <a:endParaRPr lang="nb-NO"/>
          </a:p>
        </p:txBody>
      </p:sp>
      <p:sp>
        <p:nvSpPr>
          <p:cNvPr id="5" name="Plassholder for bunntekst 4"/>
          <p:cNvSpPr txBox="1">
            <a:spLocks noGrp="1"/>
          </p:cNvSpPr>
          <p:nvPr>
            <p:ph type="ftr" sz="quarter" idx="9"/>
          </p:nvPr>
        </p:nvSpPr>
        <p:spPr/>
        <p:txBody>
          <a:bodyPr/>
          <a:lstStyle>
            <a:lvl1pPr>
              <a:defRPr/>
            </a:lvl1pPr>
          </a:lstStyle>
          <a:p>
            <a:pPr lvl="0"/>
            <a:endParaRPr lang="nb-NO"/>
          </a:p>
        </p:txBody>
      </p:sp>
      <p:sp>
        <p:nvSpPr>
          <p:cNvPr id="6" name="Plassholder for lysbildenummer 5"/>
          <p:cNvSpPr txBox="1">
            <a:spLocks noGrp="1"/>
          </p:cNvSpPr>
          <p:nvPr>
            <p:ph type="sldNum" sz="quarter" idx="8"/>
          </p:nvPr>
        </p:nvSpPr>
        <p:spPr/>
        <p:txBody>
          <a:bodyPr/>
          <a:lstStyle>
            <a:lvl1pPr>
              <a:defRPr/>
            </a:lvl1pPr>
          </a:lstStyle>
          <a:p>
            <a:pPr lvl="0"/>
            <a:fld id="{E8292D19-69D9-4006-93DE-0315D6C1B0E0}" type="slidenum">
              <a:t>‹#›</a:t>
            </a:fld>
            <a:endParaRPr lang="nb-NO"/>
          </a:p>
        </p:txBody>
      </p:sp>
    </p:spTree>
    <p:extLst>
      <p:ext uri="{BB962C8B-B14F-4D97-AF65-F5344CB8AC3E}">
        <p14:creationId xmlns:p14="http://schemas.microsoft.com/office/powerpoint/2010/main" val="286761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x">
    <p:spTree>
      <p:nvGrpSpPr>
        <p:cNvPr id="1" name=""/>
        <p:cNvGrpSpPr/>
        <p:nvPr/>
      </p:nvGrpSpPr>
      <p:grpSpPr>
        <a:xfrm>
          <a:off x="0" y="0"/>
          <a:ext cx="0" cy="0"/>
          <a:chOff x="0" y="0"/>
          <a:chExt cx="0" cy="0"/>
        </a:xfrm>
      </p:grpSpPr>
      <p:sp>
        <p:nvSpPr>
          <p:cNvPr id="2" name="Shape 11"/>
          <p:cNvSpPr txBox="1">
            <a:spLocks noGrp="1"/>
          </p:cNvSpPr>
          <p:nvPr>
            <p:ph type="title"/>
          </p:nvPr>
        </p:nvSpPr>
        <p:spPr/>
        <p:txBody>
          <a:bodyPr lIns="91421" tIns="91421" rIns="91421" bIns="91421" anchor="b" anchorCtr="0"/>
          <a:lstStyle>
            <a:lvl1pPr algn="l">
              <a:defRPr sz="3600" b="1">
                <a:solidFill>
                  <a:srgbClr val="000000"/>
                </a:solidFill>
                <a:latin typeface="Arial"/>
                <a:ea typeface="Arial"/>
                <a:cs typeface="Arial"/>
              </a:defRPr>
            </a:lvl1pPr>
          </a:lstStyle>
          <a:p>
            <a:pPr lvl="0"/>
            <a:endParaRPr lang="nb-NO"/>
          </a:p>
        </p:txBody>
      </p:sp>
      <p:sp>
        <p:nvSpPr>
          <p:cNvPr id="3" name="Shape 12"/>
          <p:cNvSpPr txBox="1">
            <a:spLocks noGrp="1"/>
          </p:cNvSpPr>
          <p:nvPr>
            <p:ph type="body" idx="1"/>
          </p:nvPr>
        </p:nvSpPr>
        <p:spPr>
          <a:xfrm>
            <a:off x="457200" y="1600200"/>
            <a:ext cx="8229600" cy="4967569"/>
          </a:xfrm>
        </p:spPr>
        <p:txBody>
          <a:bodyPr lIns="91421" tIns="91421" rIns="91421" bIns="91421"/>
          <a:lstStyle>
            <a:lvl1pPr>
              <a:defRPr/>
            </a:lvl1pPr>
          </a:lstStyle>
          <a:p>
            <a:pPr lvl="0"/>
            <a:endParaRPr lang="nb-NO"/>
          </a:p>
        </p:txBody>
      </p:sp>
    </p:spTree>
    <p:extLst>
      <p:ext uri="{BB962C8B-B14F-4D97-AF65-F5344CB8AC3E}">
        <p14:creationId xmlns:p14="http://schemas.microsoft.com/office/powerpoint/2010/main" val="2359796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a:lvl1pPr>
          </a:lstStyle>
          <a:p>
            <a:pPr lvl="0"/>
            <a:r>
              <a:rPr lang="nb-NO"/>
              <a:t>Klikk for å redigere tittelstil</a:t>
            </a:r>
          </a:p>
        </p:txBody>
      </p:sp>
      <p:sp>
        <p:nvSpPr>
          <p:cNvPr id="3" name="Plassholder for innhold 2"/>
          <p:cNvSpPr txBox="1">
            <a:spLocks noGrp="1"/>
          </p:cNvSpPr>
          <p:nvPr>
            <p:ph idx="1"/>
          </p:nvPr>
        </p:nvSpPr>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txBox="1">
            <a:spLocks noGrp="1"/>
          </p:cNvSpPr>
          <p:nvPr>
            <p:ph type="dt" sz="half" idx="7"/>
          </p:nvPr>
        </p:nvSpPr>
        <p:spPr/>
        <p:txBody>
          <a:bodyPr/>
          <a:lstStyle>
            <a:lvl1pPr>
              <a:defRPr/>
            </a:lvl1pPr>
          </a:lstStyle>
          <a:p>
            <a:pPr lvl="0"/>
            <a:fld id="{18238D85-B9AA-4115-8581-A2732D0674B2}" type="datetime1">
              <a:rPr lang="nb-NO"/>
              <a:pPr lvl="0"/>
              <a:t>21.01.2016</a:t>
            </a:fld>
            <a:endParaRPr lang="nb-NO"/>
          </a:p>
        </p:txBody>
      </p:sp>
      <p:sp>
        <p:nvSpPr>
          <p:cNvPr id="5" name="Plassholder for bunntekst 4"/>
          <p:cNvSpPr txBox="1">
            <a:spLocks noGrp="1"/>
          </p:cNvSpPr>
          <p:nvPr>
            <p:ph type="ftr" sz="quarter" idx="9"/>
          </p:nvPr>
        </p:nvSpPr>
        <p:spPr/>
        <p:txBody>
          <a:bodyPr/>
          <a:lstStyle>
            <a:lvl1pPr>
              <a:defRPr/>
            </a:lvl1pPr>
          </a:lstStyle>
          <a:p>
            <a:pPr lvl="0"/>
            <a:endParaRPr lang="nb-NO"/>
          </a:p>
        </p:txBody>
      </p:sp>
      <p:sp>
        <p:nvSpPr>
          <p:cNvPr id="6" name="Plassholder for lysbildenummer 5"/>
          <p:cNvSpPr txBox="1">
            <a:spLocks noGrp="1"/>
          </p:cNvSpPr>
          <p:nvPr>
            <p:ph type="sldNum" sz="quarter" idx="8"/>
          </p:nvPr>
        </p:nvSpPr>
        <p:spPr/>
        <p:txBody>
          <a:bodyPr/>
          <a:lstStyle>
            <a:lvl1pPr>
              <a:defRPr/>
            </a:lvl1pPr>
          </a:lstStyle>
          <a:p>
            <a:pPr lvl="0"/>
            <a:fld id="{13413D2C-FB9B-40A6-81F4-69FE3BB04462}" type="slidenum">
              <a:t>‹#›</a:t>
            </a:fld>
            <a:endParaRPr lang="nb-NO"/>
          </a:p>
        </p:txBody>
      </p:sp>
    </p:spTree>
    <p:extLst>
      <p:ext uri="{BB962C8B-B14F-4D97-AF65-F5344CB8AC3E}">
        <p14:creationId xmlns:p14="http://schemas.microsoft.com/office/powerpoint/2010/main" val="3949334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txBox="1">
            <a:spLocks noGrp="1"/>
          </p:cNvSpPr>
          <p:nvPr>
            <p:ph type="title"/>
          </p:nvPr>
        </p:nvSpPr>
        <p:spPr>
          <a:xfrm>
            <a:off x="722311" y="4406895"/>
            <a:ext cx="7772400" cy="1362071"/>
          </a:xfrm>
        </p:spPr>
        <p:txBody>
          <a:bodyPr anchor="t" anchorCtr="0"/>
          <a:lstStyle>
            <a:lvl1pPr algn="l">
              <a:defRPr sz="4000" b="1" cap="all"/>
            </a:lvl1pPr>
          </a:lstStyle>
          <a:p>
            <a:pPr lvl="0"/>
            <a:r>
              <a:rPr lang="nb-NO"/>
              <a:t>Klikk for å redigere tittelstil</a:t>
            </a:r>
          </a:p>
        </p:txBody>
      </p:sp>
      <p:sp>
        <p:nvSpPr>
          <p:cNvPr id="3" name="Plassholder for tekst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nb-NO"/>
              <a:t>Klikk for å redigere tekststiler i malen</a:t>
            </a:r>
          </a:p>
        </p:txBody>
      </p:sp>
      <p:sp>
        <p:nvSpPr>
          <p:cNvPr id="4" name="Plassholder for dato 3"/>
          <p:cNvSpPr txBox="1">
            <a:spLocks noGrp="1"/>
          </p:cNvSpPr>
          <p:nvPr>
            <p:ph type="dt" sz="half" idx="7"/>
          </p:nvPr>
        </p:nvSpPr>
        <p:spPr/>
        <p:txBody>
          <a:bodyPr/>
          <a:lstStyle>
            <a:lvl1pPr>
              <a:defRPr/>
            </a:lvl1pPr>
          </a:lstStyle>
          <a:p>
            <a:pPr lvl="0"/>
            <a:fld id="{0DDAA7FD-58EE-4C8D-BB46-BE6DC3504011}" type="datetime1">
              <a:rPr lang="nb-NO"/>
              <a:pPr lvl="0"/>
              <a:t>21.01.2016</a:t>
            </a:fld>
            <a:endParaRPr lang="nb-NO"/>
          </a:p>
        </p:txBody>
      </p:sp>
      <p:sp>
        <p:nvSpPr>
          <p:cNvPr id="5" name="Plassholder for bunntekst 4"/>
          <p:cNvSpPr txBox="1">
            <a:spLocks noGrp="1"/>
          </p:cNvSpPr>
          <p:nvPr>
            <p:ph type="ftr" sz="quarter" idx="9"/>
          </p:nvPr>
        </p:nvSpPr>
        <p:spPr/>
        <p:txBody>
          <a:bodyPr/>
          <a:lstStyle>
            <a:lvl1pPr>
              <a:defRPr/>
            </a:lvl1pPr>
          </a:lstStyle>
          <a:p>
            <a:pPr lvl="0"/>
            <a:endParaRPr lang="nb-NO"/>
          </a:p>
        </p:txBody>
      </p:sp>
      <p:sp>
        <p:nvSpPr>
          <p:cNvPr id="6" name="Plassholder for lysbildenummer 5"/>
          <p:cNvSpPr txBox="1">
            <a:spLocks noGrp="1"/>
          </p:cNvSpPr>
          <p:nvPr>
            <p:ph type="sldNum" sz="quarter" idx="8"/>
          </p:nvPr>
        </p:nvSpPr>
        <p:spPr/>
        <p:txBody>
          <a:bodyPr/>
          <a:lstStyle>
            <a:lvl1pPr>
              <a:defRPr/>
            </a:lvl1pPr>
          </a:lstStyle>
          <a:p>
            <a:pPr lvl="0"/>
            <a:fld id="{976ADB9F-0C56-4438-9662-F61E26F1163E}" type="slidenum">
              <a:t>‹#›</a:t>
            </a:fld>
            <a:endParaRPr lang="nb-NO"/>
          </a:p>
        </p:txBody>
      </p:sp>
    </p:spTree>
    <p:extLst>
      <p:ext uri="{BB962C8B-B14F-4D97-AF65-F5344CB8AC3E}">
        <p14:creationId xmlns:p14="http://schemas.microsoft.com/office/powerpoint/2010/main" val="1330094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a:lvl1pPr>
          </a:lstStyle>
          <a:p>
            <a:pPr lvl="0"/>
            <a:r>
              <a:rPr lang="nb-NO"/>
              <a:t>Klikk for å redigere tittelstil</a:t>
            </a:r>
          </a:p>
        </p:txBody>
      </p:sp>
      <p:sp>
        <p:nvSpPr>
          <p:cNvPr id="3" name="Plassholder for innhold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txBox="1">
            <a:spLocks noGrp="1"/>
          </p:cNvSpPr>
          <p:nvPr>
            <p:ph type="dt" sz="half" idx="7"/>
          </p:nvPr>
        </p:nvSpPr>
        <p:spPr/>
        <p:txBody>
          <a:bodyPr/>
          <a:lstStyle>
            <a:lvl1pPr>
              <a:defRPr/>
            </a:lvl1pPr>
          </a:lstStyle>
          <a:p>
            <a:pPr lvl="0"/>
            <a:fld id="{3CD4AE36-64CD-4140-83AF-F1EC0CA62506}" type="datetime1">
              <a:rPr lang="nb-NO"/>
              <a:pPr lvl="0"/>
              <a:t>21.01.2016</a:t>
            </a:fld>
            <a:endParaRPr lang="nb-NO"/>
          </a:p>
        </p:txBody>
      </p:sp>
      <p:sp>
        <p:nvSpPr>
          <p:cNvPr id="6" name="Plassholder for bunntekst 5"/>
          <p:cNvSpPr txBox="1">
            <a:spLocks noGrp="1"/>
          </p:cNvSpPr>
          <p:nvPr>
            <p:ph type="ftr" sz="quarter" idx="9"/>
          </p:nvPr>
        </p:nvSpPr>
        <p:spPr/>
        <p:txBody>
          <a:bodyPr/>
          <a:lstStyle>
            <a:lvl1pPr>
              <a:defRPr/>
            </a:lvl1pPr>
          </a:lstStyle>
          <a:p>
            <a:pPr lvl="0"/>
            <a:endParaRPr lang="nb-NO"/>
          </a:p>
        </p:txBody>
      </p:sp>
      <p:sp>
        <p:nvSpPr>
          <p:cNvPr id="7" name="Plassholder for lysbildenummer 6"/>
          <p:cNvSpPr txBox="1">
            <a:spLocks noGrp="1"/>
          </p:cNvSpPr>
          <p:nvPr>
            <p:ph type="sldNum" sz="quarter" idx="8"/>
          </p:nvPr>
        </p:nvSpPr>
        <p:spPr/>
        <p:txBody>
          <a:bodyPr/>
          <a:lstStyle>
            <a:lvl1pPr>
              <a:defRPr/>
            </a:lvl1pPr>
          </a:lstStyle>
          <a:p>
            <a:pPr lvl="0"/>
            <a:fld id="{5271DF19-88A0-4351-922E-83409C185344}" type="slidenum">
              <a:t>‹#›</a:t>
            </a:fld>
            <a:endParaRPr lang="nb-NO"/>
          </a:p>
        </p:txBody>
      </p:sp>
    </p:spTree>
    <p:extLst>
      <p:ext uri="{BB962C8B-B14F-4D97-AF65-F5344CB8AC3E}">
        <p14:creationId xmlns:p14="http://schemas.microsoft.com/office/powerpoint/2010/main" val="3318475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a:lvl1pPr>
          </a:lstStyle>
          <a:p>
            <a:pPr lvl="0"/>
            <a:r>
              <a:rPr lang="nb-NO"/>
              <a:t>Klikk for å redigere tittelstil</a:t>
            </a:r>
          </a:p>
        </p:txBody>
      </p:sp>
      <p:sp>
        <p:nvSpPr>
          <p:cNvPr id="3" name="Plassholder for tekst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nb-NO"/>
              <a:t>Klikk for å redigere tekststiler i malen</a:t>
            </a:r>
          </a:p>
        </p:txBody>
      </p:sp>
      <p:sp>
        <p:nvSpPr>
          <p:cNvPr id="4" name="Plassholder for innhold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nb-NO"/>
              <a:t>Klikk for å redigere tekststiler i malen</a:t>
            </a:r>
          </a:p>
        </p:txBody>
      </p:sp>
      <p:sp>
        <p:nvSpPr>
          <p:cNvPr id="6" name="Plassholder for innhold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txBox="1">
            <a:spLocks noGrp="1"/>
          </p:cNvSpPr>
          <p:nvPr>
            <p:ph type="dt" sz="half" idx="7"/>
          </p:nvPr>
        </p:nvSpPr>
        <p:spPr/>
        <p:txBody>
          <a:bodyPr/>
          <a:lstStyle>
            <a:lvl1pPr>
              <a:defRPr/>
            </a:lvl1pPr>
          </a:lstStyle>
          <a:p>
            <a:pPr lvl="0"/>
            <a:fld id="{9B29EAC3-C6A7-4364-80FD-D0D57408C907}" type="datetime1">
              <a:rPr lang="nb-NO"/>
              <a:pPr lvl="0"/>
              <a:t>21.01.2016</a:t>
            </a:fld>
            <a:endParaRPr lang="nb-NO"/>
          </a:p>
        </p:txBody>
      </p:sp>
      <p:sp>
        <p:nvSpPr>
          <p:cNvPr id="8" name="Plassholder for bunntekst 7"/>
          <p:cNvSpPr txBox="1">
            <a:spLocks noGrp="1"/>
          </p:cNvSpPr>
          <p:nvPr>
            <p:ph type="ftr" sz="quarter" idx="9"/>
          </p:nvPr>
        </p:nvSpPr>
        <p:spPr/>
        <p:txBody>
          <a:bodyPr/>
          <a:lstStyle>
            <a:lvl1pPr>
              <a:defRPr/>
            </a:lvl1pPr>
          </a:lstStyle>
          <a:p>
            <a:pPr lvl="0"/>
            <a:endParaRPr lang="nb-NO"/>
          </a:p>
        </p:txBody>
      </p:sp>
      <p:sp>
        <p:nvSpPr>
          <p:cNvPr id="9" name="Plassholder for lysbildenummer 8"/>
          <p:cNvSpPr txBox="1">
            <a:spLocks noGrp="1"/>
          </p:cNvSpPr>
          <p:nvPr>
            <p:ph type="sldNum" sz="quarter" idx="8"/>
          </p:nvPr>
        </p:nvSpPr>
        <p:spPr/>
        <p:txBody>
          <a:bodyPr/>
          <a:lstStyle>
            <a:lvl1pPr>
              <a:defRPr/>
            </a:lvl1pPr>
          </a:lstStyle>
          <a:p>
            <a:pPr lvl="0"/>
            <a:fld id="{C9D82DAB-CB15-4B16-8D10-FEC7DD09D01C}" type="slidenum">
              <a:t>‹#›</a:t>
            </a:fld>
            <a:endParaRPr lang="nb-NO"/>
          </a:p>
        </p:txBody>
      </p:sp>
    </p:spTree>
    <p:extLst>
      <p:ext uri="{BB962C8B-B14F-4D97-AF65-F5344CB8AC3E}">
        <p14:creationId xmlns:p14="http://schemas.microsoft.com/office/powerpoint/2010/main" val="39533733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txBox="1">
            <a:spLocks noGrp="1"/>
          </p:cNvSpPr>
          <p:nvPr>
            <p:ph type="title"/>
          </p:nvPr>
        </p:nvSpPr>
        <p:spPr/>
        <p:txBody>
          <a:bodyPr/>
          <a:lstStyle>
            <a:lvl1pPr>
              <a:defRPr/>
            </a:lvl1pPr>
          </a:lstStyle>
          <a:p>
            <a:pPr lvl="0"/>
            <a:r>
              <a:rPr lang="nb-NO"/>
              <a:t>Klikk for å redigere tittelstil</a:t>
            </a:r>
          </a:p>
        </p:txBody>
      </p:sp>
      <p:sp>
        <p:nvSpPr>
          <p:cNvPr id="3" name="Plassholder for dato 2"/>
          <p:cNvSpPr txBox="1">
            <a:spLocks noGrp="1"/>
          </p:cNvSpPr>
          <p:nvPr>
            <p:ph type="dt" sz="half" idx="7"/>
          </p:nvPr>
        </p:nvSpPr>
        <p:spPr/>
        <p:txBody>
          <a:bodyPr/>
          <a:lstStyle>
            <a:lvl1pPr>
              <a:defRPr/>
            </a:lvl1pPr>
          </a:lstStyle>
          <a:p>
            <a:pPr lvl="0"/>
            <a:fld id="{50495743-459F-4004-AF63-A98DE3FF3C0B}" type="datetime1">
              <a:rPr lang="nb-NO"/>
              <a:pPr lvl="0"/>
              <a:t>21.01.2016</a:t>
            </a:fld>
            <a:endParaRPr lang="nb-NO"/>
          </a:p>
        </p:txBody>
      </p:sp>
      <p:sp>
        <p:nvSpPr>
          <p:cNvPr id="4" name="Plassholder for bunntekst 3"/>
          <p:cNvSpPr txBox="1">
            <a:spLocks noGrp="1"/>
          </p:cNvSpPr>
          <p:nvPr>
            <p:ph type="ftr" sz="quarter" idx="9"/>
          </p:nvPr>
        </p:nvSpPr>
        <p:spPr/>
        <p:txBody>
          <a:bodyPr/>
          <a:lstStyle>
            <a:lvl1pPr>
              <a:defRPr/>
            </a:lvl1pPr>
          </a:lstStyle>
          <a:p>
            <a:pPr lvl="0"/>
            <a:endParaRPr lang="nb-NO"/>
          </a:p>
        </p:txBody>
      </p:sp>
      <p:sp>
        <p:nvSpPr>
          <p:cNvPr id="5" name="Plassholder for lysbildenummer 4"/>
          <p:cNvSpPr txBox="1">
            <a:spLocks noGrp="1"/>
          </p:cNvSpPr>
          <p:nvPr>
            <p:ph type="sldNum" sz="quarter" idx="8"/>
          </p:nvPr>
        </p:nvSpPr>
        <p:spPr/>
        <p:txBody>
          <a:bodyPr/>
          <a:lstStyle>
            <a:lvl1pPr>
              <a:defRPr/>
            </a:lvl1pPr>
          </a:lstStyle>
          <a:p>
            <a:pPr lvl="0"/>
            <a:fld id="{F5210C30-C4E0-419C-BC92-C3F90DE97221}" type="slidenum">
              <a:t>‹#›</a:t>
            </a:fld>
            <a:endParaRPr lang="nb-NO"/>
          </a:p>
        </p:txBody>
      </p:sp>
    </p:spTree>
    <p:extLst>
      <p:ext uri="{BB962C8B-B14F-4D97-AF65-F5344CB8AC3E}">
        <p14:creationId xmlns:p14="http://schemas.microsoft.com/office/powerpoint/2010/main" val="2822252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txBox="1">
            <a:spLocks noGrp="1"/>
          </p:cNvSpPr>
          <p:nvPr>
            <p:ph type="dt" sz="half" idx="7"/>
          </p:nvPr>
        </p:nvSpPr>
        <p:spPr/>
        <p:txBody>
          <a:bodyPr/>
          <a:lstStyle>
            <a:lvl1pPr>
              <a:defRPr/>
            </a:lvl1pPr>
          </a:lstStyle>
          <a:p>
            <a:pPr lvl="0"/>
            <a:fld id="{1E0039A3-8A83-4CC8-9918-376F61AD6744}" type="datetime1">
              <a:rPr lang="nb-NO"/>
              <a:pPr lvl="0"/>
              <a:t>21.01.2016</a:t>
            </a:fld>
            <a:endParaRPr lang="nb-NO"/>
          </a:p>
        </p:txBody>
      </p:sp>
      <p:sp>
        <p:nvSpPr>
          <p:cNvPr id="3" name="Plassholder for bunntekst 2"/>
          <p:cNvSpPr txBox="1">
            <a:spLocks noGrp="1"/>
          </p:cNvSpPr>
          <p:nvPr>
            <p:ph type="ftr" sz="quarter" idx="9"/>
          </p:nvPr>
        </p:nvSpPr>
        <p:spPr/>
        <p:txBody>
          <a:bodyPr/>
          <a:lstStyle>
            <a:lvl1pPr>
              <a:defRPr/>
            </a:lvl1pPr>
          </a:lstStyle>
          <a:p>
            <a:pPr lvl="0"/>
            <a:endParaRPr lang="nb-NO"/>
          </a:p>
        </p:txBody>
      </p:sp>
      <p:sp>
        <p:nvSpPr>
          <p:cNvPr id="4" name="Plassholder for lysbildenummer 3"/>
          <p:cNvSpPr txBox="1">
            <a:spLocks noGrp="1"/>
          </p:cNvSpPr>
          <p:nvPr>
            <p:ph type="sldNum" sz="quarter" idx="8"/>
          </p:nvPr>
        </p:nvSpPr>
        <p:spPr/>
        <p:txBody>
          <a:bodyPr/>
          <a:lstStyle>
            <a:lvl1pPr>
              <a:defRPr/>
            </a:lvl1pPr>
          </a:lstStyle>
          <a:p>
            <a:pPr lvl="0"/>
            <a:fld id="{A4644BE4-0CD6-44DE-81AE-BC21852D2D1C}" type="slidenum">
              <a:t>‹#›</a:t>
            </a:fld>
            <a:endParaRPr lang="nb-NO"/>
          </a:p>
        </p:txBody>
      </p:sp>
    </p:spTree>
    <p:extLst>
      <p:ext uri="{BB962C8B-B14F-4D97-AF65-F5344CB8AC3E}">
        <p14:creationId xmlns:p14="http://schemas.microsoft.com/office/powerpoint/2010/main" val="2516527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txBox="1">
            <a:spLocks noGrp="1"/>
          </p:cNvSpPr>
          <p:nvPr>
            <p:ph type="title"/>
          </p:nvPr>
        </p:nvSpPr>
        <p:spPr>
          <a:xfrm>
            <a:off x="457200" y="273048"/>
            <a:ext cx="3008311" cy="1162046"/>
          </a:xfrm>
        </p:spPr>
        <p:txBody>
          <a:bodyPr anchor="b" anchorCtr="0"/>
          <a:lstStyle>
            <a:lvl1pPr algn="l">
              <a:defRPr sz="2000" b="1"/>
            </a:lvl1pPr>
          </a:lstStyle>
          <a:p>
            <a:pPr lvl="0"/>
            <a:r>
              <a:rPr lang="nb-NO"/>
              <a:t>Klikk for å redigere tittelstil</a:t>
            </a:r>
          </a:p>
        </p:txBody>
      </p:sp>
      <p:sp>
        <p:nvSpPr>
          <p:cNvPr id="3" name="Plassholder for innhold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nb-NO"/>
              <a:t>Klikk for å redigere tekststiler i malen</a:t>
            </a:r>
          </a:p>
        </p:txBody>
      </p:sp>
      <p:sp>
        <p:nvSpPr>
          <p:cNvPr id="5" name="Plassholder for dato 4"/>
          <p:cNvSpPr txBox="1">
            <a:spLocks noGrp="1"/>
          </p:cNvSpPr>
          <p:nvPr>
            <p:ph type="dt" sz="half" idx="7"/>
          </p:nvPr>
        </p:nvSpPr>
        <p:spPr/>
        <p:txBody>
          <a:bodyPr/>
          <a:lstStyle>
            <a:lvl1pPr>
              <a:defRPr/>
            </a:lvl1pPr>
          </a:lstStyle>
          <a:p>
            <a:pPr lvl="0"/>
            <a:fld id="{CED82F3F-AEAA-4FA8-A1A4-6EA75DA4E4FD}" type="datetime1">
              <a:rPr lang="nb-NO"/>
              <a:pPr lvl="0"/>
              <a:t>21.01.2016</a:t>
            </a:fld>
            <a:endParaRPr lang="nb-NO"/>
          </a:p>
        </p:txBody>
      </p:sp>
      <p:sp>
        <p:nvSpPr>
          <p:cNvPr id="6" name="Plassholder for bunntekst 5"/>
          <p:cNvSpPr txBox="1">
            <a:spLocks noGrp="1"/>
          </p:cNvSpPr>
          <p:nvPr>
            <p:ph type="ftr" sz="quarter" idx="9"/>
          </p:nvPr>
        </p:nvSpPr>
        <p:spPr/>
        <p:txBody>
          <a:bodyPr/>
          <a:lstStyle>
            <a:lvl1pPr>
              <a:defRPr/>
            </a:lvl1pPr>
          </a:lstStyle>
          <a:p>
            <a:pPr lvl="0"/>
            <a:endParaRPr lang="nb-NO"/>
          </a:p>
        </p:txBody>
      </p:sp>
      <p:sp>
        <p:nvSpPr>
          <p:cNvPr id="7" name="Plassholder for lysbildenummer 6"/>
          <p:cNvSpPr txBox="1">
            <a:spLocks noGrp="1"/>
          </p:cNvSpPr>
          <p:nvPr>
            <p:ph type="sldNum" sz="quarter" idx="8"/>
          </p:nvPr>
        </p:nvSpPr>
        <p:spPr/>
        <p:txBody>
          <a:bodyPr/>
          <a:lstStyle>
            <a:lvl1pPr>
              <a:defRPr/>
            </a:lvl1pPr>
          </a:lstStyle>
          <a:p>
            <a:pPr lvl="0"/>
            <a:fld id="{1F1BCC19-AC47-4043-B0D0-32929C493491}" type="slidenum">
              <a:t>‹#›</a:t>
            </a:fld>
            <a:endParaRPr lang="nb-NO"/>
          </a:p>
        </p:txBody>
      </p:sp>
    </p:spTree>
    <p:extLst>
      <p:ext uri="{BB962C8B-B14F-4D97-AF65-F5344CB8AC3E}">
        <p14:creationId xmlns:p14="http://schemas.microsoft.com/office/powerpoint/2010/main" val="26000324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txBox="1">
            <a:spLocks noGrp="1"/>
          </p:cNvSpPr>
          <p:nvPr>
            <p:ph type="title"/>
          </p:nvPr>
        </p:nvSpPr>
        <p:spPr>
          <a:xfrm>
            <a:off x="1792288" y="4800600"/>
            <a:ext cx="5486400" cy="566735"/>
          </a:xfrm>
        </p:spPr>
        <p:txBody>
          <a:bodyPr anchor="b" anchorCtr="0"/>
          <a:lstStyle>
            <a:lvl1pPr algn="l">
              <a:defRPr sz="2000" b="1"/>
            </a:lvl1pPr>
          </a:lstStyle>
          <a:p>
            <a:pPr lvl="0"/>
            <a:r>
              <a:rPr lang="nb-NO"/>
              <a:t>Klikk for å redigere tittelstil</a:t>
            </a:r>
          </a:p>
        </p:txBody>
      </p:sp>
      <p:sp>
        <p:nvSpPr>
          <p:cNvPr id="3" name="Plassholder for bilde 2"/>
          <p:cNvSpPr txBox="1">
            <a:spLocks noGrp="1"/>
          </p:cNvSpPr>
          <p:nvPr>
            <p:ph type="pic" idx="1"/>
          </p:nvPr>
        </p:nvSpPr>
        <p:spPr>
          <a:xfrm>
            <a:off x="1792288" y="612776"/>
            <a:ext cx="5486400" cy="4114800"/>
          </a:xfrm>
        </p:spPr>
        <p:txBody>
          <a:bodyPr/>
          <a:lstStyle>
            <a:lvl1pPr marL="0" indent="0">
              <a:buNone/>
              <a:defRPr/>
            </a:lvl1pPr>
          </a:lstStyle>
          <a:p>
            <a:pPr lvl="0"/>
            <a:r>
              <a:rPr lang="nb-NO"/>
              <a:t>Klikk ikonet for å legge til et bilde</a:t>
            </a:r>
          </a:p>
        </p:txBody>
      </p:sp>
      <p:sp>
        <p:nvSpPr>
          <p:cNvPr id="4" name="Plassholder for tekst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nb-NO"/>
              <a:t>Klikk for å redigere tekststiler i malen</a:t>
            </a:r>
          </a:p>
        </p:txBody>
      </p:sp>
      <p:sp>
        <p:nvSpPr>
          <p:cNvPr id="5" name="Plassholder for dato 4"/>
          <p:cNvSpPr txBox="1">
            <a:spLocks noGrp="1"/>
          </p:cNvSpPr>
          <p:nvPr>
            <p:ph type="dt" sz="half" idx="7"/>
          </p:nvPr>
        </p:nvSpPr>
        <p:spPr/>
        <p:txBody>
          <a:bodyPr/>
          <a:lstStyle>
            <a:lvl1pPr>
              <a:defRPr/>
            </a:lvl1pPr>
          </a:lstStyle>
          <a:p>
            <a:pPr lvl="0"/>
            <a:fld id="{1BE6484F-DFDF-4B4E-A178-32195086D905}" type="datetime1">
              <a:rPr lang="nb-NO"/>
              <a:pPr lvl="0"/>
              <a:t>21.01.2016</a:t>
            </a:fld>
            <a:endParaRPr lang="nb-NO"/>
          </a:p>
        </p:txBody>
      </p:sp>
      <p:sp>
        <p:nvSpPr>
          <p:cNvPr id="6" name="Plassholder for bunntekst 5"/>
          <p:cNvSpPr txBox="1">
            <a:spLocks noGrp="1"/>
          </p:cNvSpPr>
          <p:nvPr>
            <p:ph type="ftr" sz="quarter" idx="9"/>
          </p:nvPr>
        </p:nvSpPr>
        <p:spPr/>
        <p:txBody>
          <a:bodyPr/>
          <a:lstStyle>
            <a:lvl1pPr>
              <a:defRPr/>
            </a:lvl1pPr>
          </a:lstStyle>
          <a:p>
            <a:pPr lvl="0"/>
            <a:endParaRPr lang="nb-NO"/>
          </a:p>
        </p:txBody>
      </p:sp>
      <p:sp>
        <p:nvSpPr>
          <p:cNvPr id="7" name="Plassholder for lysbildenummer 6"/>
          <p:cNvSpPr txBox="1">
            <a:spLocks noGrp="1"/>
          </p:cNvSpPr>
          <p:nvPr>
            <p:ph type="sldNum" sz="quarter" idx="8"/>
          </p:nvPr>
        </p:nvSpPr>
        <p:spPr/>
        <p:txBody>
          <a:bodyPr/>
          <a:lstStyle>
            <a:lvl1pPr>
              <a:defRPr/>
            </a:lvl1pPr>
          </a:lstStyle>
          <a:p>
            <a:pPr lvl="0"/>
            <a:fld id="{6595C092-C5A8-4674-B896-D87CCAF6DC70}" type="slidenum">
              <a:t>‹#›</a:t>
            </a:fld>
            <a:endParaRPr lang="nb-NO"/>
          </a:p>
        </p:txBody>
      </p:sp>
    </p:spTree>
    <p:extLst>
      <p:ext uri="{BB962C8B-B14F-4D97-AF65-F5344CB8AC3E}">
        <p14:creationId xmlns:p14="http://schemas.microsoft.com/office/powerpoint/2010/main" val="1190917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2" name="Plassholder for tittel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lstStyle/>
          <a:p>
            <a:pPr lvl="0"/>
            <a:r>
              <a:rPr lang="nb-NO"/>
              <a:t>Klikk for å redigere tittelstil</a:t>
            </a:r>
          </a:p>
        </p:txBody>
      </p:sp>
      <p:sp>
        <p:nvSpPr>
          <p:cNvPr id="3" name="Plassholder for tekst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404040"/>
                </a:solidFill>
                <a:uFillTx/>
                <a:latin typeface="Calibri"/>
              </a:defRPr>
            </a:lvl1pPr>
          </a:lstStyle>
          <a:p>
            <a:pPr lvl="0"/>
            <a:fld id="{4E159769-BAE7-4069-912F-7EA39D5A481A}" type="datetime1">
              <a:rPr lang="nb-NO"/>
              <a:pPr lvl="0"/>
              <a:t>21.01.2016</a:t>
            </a:fld>
            <a:endParaRPr lang="nb-NO"/>
          </a:p>
        </p:txBody>
      </p:sp>
      <p:sp>
        <p:nvSpPr>
          <p:cNvPr id="5" name="Plassholder for bunntekst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nb-NO" sz="1200" b="0" i="0" u="none" strike="noStrike" kern="1200" cap="none" spc="0" baseline="0">
                <a:solidFill>
                  <a:srgbClr val="404040"/>
                </a:solidFill>
                <a:uFillTx/>
                <a:latin typeface="Calibri"/>
              </a:defRPr>
            </a:lvl1pPr>
          </a:lstStyle>
          <a:p>
            <a:pPr lvl="0"/>
            <a:endParaRPr lang="nb-NO"/>
          </a:p>
        </p:txBody>
      </p:sp>
      <p:sp>
        <p:nvSpPr>
          <p:cNvPr id="6" name="Plassholder for lysbildenummer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nb-NO" sz="1200" b="0" i="0" u="none" strike="noStrike" kern="1200" cap="none" spc="0" baseline="0">
                <a:solidFill>
                  <a:srgbClr val="404040"/>
                </a:solidFill>
                <a:uFillTx/>
                <a:latin typeface="Calibri"/>
              </a:defRPr>
            </a:lvl1pPr>
          </a:lstStyle>
          <a:p>
            <a:pPr lvl="0"/>
            <a:fld id="{A836EFD3-345A-4469-A490-6E567BE0E991}" type="slidenum">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nb-NO" sz="4400" b="0" i="0" u="none" strike="noStrike" kern="1200" cap="none" spc="0" baseline="0">
          <a:solidFill>
            <a:srgbClr val="404040"/>
          </a:solidFill>
          <a:uFillTx/>
          <a:latin typeface="Calibri"/>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nb-NO" sz="3200" b="0" i="0" u="none" strike="noStrike" kern="1200" cap="none" spc="0" baseline="0">
          <a:solidFill>
            <a:srgbClr val="404040"/>
          </a:solidFill>
          <a:uFillTx/>
          <a:latin typeface="Calibri"/>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nb-NO" sz="2800" b="0" i="0" u="none" strike="noStrike" kern="1200" cap="none" spc="0" baseline="0">
          <a:solidFill>
            <a:srgbClr val="404040"/>
          </a:solidFill>
          <a:uFillTx/>
          <a:latin typeface="Calibri"/>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nb-NO" sz="2400" b="0" i="0" u="none" strike="noStrike" kern="1200" cap="none" spc="0" baseline="0">
          <a:solidFill>
            <a:srgbClr val="404040"/>
          </a:solidFill>
          <a:uFillTx/>
          <a:latin typeface="Calibri"/>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nb-NO" sz="2000" b="0" i="0" u="none" strike="noStrike" kern="1200" cap="none" spc="0" baseline="0">
          <a:solidFill>
            <a:srgbClr val="404040"/>
          </a:solidFill>
          <a:uFillTx/>
          <a:latin typeface="Calibri"/>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nb-NO" sz="2000" b="0" i="0" u="none" strike="noStrike" kern="1200" cap="none" spc="0" baseline="0">
          <a:solidFill>
            <a:srgbClr val="404040"/>
          </a:solidFill>
          <a:uFillTx/>
          <a:latin typeface="Calibri"/>
        </a:defRPr>
      </a:lvl5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tel 1"/>
          <p:cNvSpPr txBox="1">
            <a:spLocks noGrp="1"/>
          </p:cNvSpPr>
          <p:nvPr>
            <p:ph type="title"/>
          </p:nvPr>
        </p:nvSpPr>
        <p:spPr>
          <a:xfrm>
            <a:off x="1691676" y="4800600"/>
            <a:ext cx="5760646" cy="572615"/>
          </a:xfrm>
        </p:spPr>
        <p:txBody>
          <a:bodyPr/>
          <a:lstStyle/>
          <a:p>
            <a:pPr lvl="0"/>
            <a:r>
              <a:rPr lang="nb-NO" sz="3200"/>
              <a:t>Kapittel 7 Analyse</a:t>
            </a:r>
          </a:p>
        </p:txBody>
      </p:sp>
      <p:pic>
        <p:nvPicPr>
          <p:cNvPr id="3" name="Plassholder for bilde 4"/>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2478088" y="612776"/>
            <a:ext cx="4114800" cy="4114800"/>
          </a:xfrm>
        </p:spPr>
      </p:pic>
      <p:sp>
        <p:nvSpPr>
          <p:cNvPr id="4" name="Plassholder for tekst 3"/>
          <p:cNvSpPr txBox="1">
            <a:spLocks noGrp="1"/>
          </p:cNvSpPr>
          <p:nvPr>
            <p:ph type="body" idx="2"/>
          </p:nvPr>
        </p:nvSpPr>
        <p:spPr/>
        <p:txBody>
          <a:bodyPr anchorCtr="1"/>
          <a:lstStyle/>
          <a:p>
            <a:pPr lvl="0" algn="ctr"/>
            <a:r>
              <a:rPr lang="nb-NO" sz="3600"/>
              <a:t>Å analysere noveller</a:t>
            </a:r>
          </a:p>
        </p:txBody>
      </p:sp>
      <p:sp>
        <p:nvSpPr>
          <p:cNvPr id="5" name="TekstSylinder 4"/>
          <p:cNvSpPr txBox="1"/>
          <p:nvPr/>
        </p:nvSpPr>
        <p:spPr>
          <a:xfrm>
            <a:off x="5791200" y="4700572"/>
            <a:ext cx="914400" cy="200055"/>
          </a:xfrm>
          <a:prstGeom prst="rect">
            <a:avLst/>
          </a:prstGeom>
          <a:noFill/>
        </p:spPr>
        <p:txBody>
          <a:bodyPr wrap="square" rtlCol="0">
            <a:spAutoFit/>
          </a:bodyPr>
          <a:lstStyle/>
          <a:p>
            <a:r>
              <a:rPr lang="nb-NO" sz="700" dirty="0" smtClean="0"/>
              <a:t> SG- design/</a:t>
            </a:r>
            <a:r>
              <a:rPr lang="nb-NO" sz="700" dirty="0" err="1" smtClean="0"/>
              <a:t>Fotolia</a:t>
            </a:r>
            <a:endParaRPr lang="nb-NO" sz="7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Shape 71"/>
          <p:cNvSpPr txBox="1">
            <a:spLocks noGrp="1"/>
          </p:cNvSpPr>
          <p:nvPr>
            <p:ph type="title"/>
          </p:nvPr>
        </p:nvSpPr>
        <p:spPr/>
        <p:txBody>
          <a:bodyPr/>
          <a:lstStyle/>
          <a:p>
            <a:pPr lvl="0"/>
            <a:r>
              <a:rPr lang="nb-NO"/>
              <a:t>Hvordan finner du synsvinkelen?</a:t>
            </a:r>
          </a:p>
        </p:txBody>
      </p:sp>
      <p:sp>
        <p:nvSpPr>
          <p:cNvPr id="3" name="Shape 72"/>
          <p:cNvSpPr txBox="1">
            <a:spLocks noGrp="1"/>
          </p:cNvSpPr>
          <p:nvPr>
            <p:ph type="body" idx="1"/>
          </p:nvPr>
        </p:nvSpPr>
        <p:spPr>
          <a:xfrm>
            <a:off x="457200" y="1600200"/>
            <a:ext cx="8229600" cy="4967697"/>
          </a:xfrm>
        </p:spPr>
        <p:txBody>
          <a:bodyPr/>
          <a:lstStyle/>
          <a:p>
            <a:pPr lvl="0">
              <a:lnSpc>
                <a:spcPct val="115000"/>
              </a:lnSpc>
              <a:spcBef>
                <a:spcPts val="0"/>
              </a:spcBef>
              <a:buNone/>
            </a:pPr>
            <a:r>
              <a:rPr lang="nb-NO">
                <a:solidFill>
                  <a:srgbClr val="000000"/>
                </a:solidFill>
              </a:rPr>
              <a:t>Du kan stille deg selv disse spørsmålene:</a:t>
            </a:r>
          </a:p>
          <a:p>
            <a:pPr lvl="0"/>
            <a:endParaRPr lang="nb-NO">
              <a:solidFill>
                <a:srgbClr val="000000"/>
              </a:solidFill>
            </a:endParaRPr>
          </a:p>
          <a:p>
            <a:pPr lvl="0">
              <a:lnSpc>
                <a:spcPct val="115000"/>
              </a:lnSpc>
              <a:spcBef>
                <a:spcPts val="0"/>
              </a:spcBef>
              <a:buNone/>
            </a:pPr>
            <a:r>
              <a:rPr lang="nb-NO">
                <a:solidFill>
                  <a:srgbClr val="000000"/>
                </a:solidFill>
              </a:rPr>
              <a:t> ●	</a:t>
            </a:r>
            <a:r>
              <a:rPr lang="nb-NO" i="1">
                <a:solidFill>
                  <a:srgbClr val="000000"/>
                </a:solidFill>
              </a:rPr>
              <a:t>Hvem </a:t>
            </a:r>
            <a:r>
              <a:rPr lang="nb-NO">
                <a:solidFill>
                  <a:srgbClr val="000000"/>
                </a:solidFill>
              </a:rPr>
              <a:t>er det som forteller historien, og </a:t>
            </a:r>
            <a:r>
              <a:rPr lang="nb-NO" i="1">
                <a:solidFill>
                  <a:srgbClr val="000000"/>
                </a:solidFill>
              </a:rPr>
              <a:t>hvordan </a:t>
            </a:r>
            <a:r>
              <a:rPr lang="nb-NO">
                <a:solidFill>
                  <a:srgbClr val="000000"/>
                </a:solidFill>
              </a:rPr>
              <a:t>gjøres det?</a:t>
            </a:r>
          </a:p>
          <a:p>
            <a:pPr lvl="0"/>
            <a:endParaRPr lang="nb-NO">
              <a:solidFill>
                <a:srgbClr val="000000"/>
              </a:solidFill>
            </a:endParaRPr>
          </a:p>
          <a:p>
            <a:pPr lvl="0">
              <a:lnSpc>
                <a:spcPct val="115000"/>
              </a:lnSpc>
              <a:spcBef>
                <a:spcPts val="0"/>
              </a:spcBef>
              <a:buNone/>
            </a:pPr>
            <a:r>
              <a:rPr lang="nb-NO">
                <a:solidFill>
                  <a:srgbClr val="000000"/>
                </a:solidFill>
              </a:rPr>
              <a:t>●	</a:t>
            </a:r>
            <a:r>
              <a:rPr lang="nb-NO" i="1">
                <a:solidFill>
                  <a:srgbClr val="000000"/>
                </a:solidFill>
              </a:rPr>
              <a:t>Hvor </a:t>
            </a:r>
            <a:r>
              <a:rPr lang="nb-NO">
                <a:solidFill>
                  <a:srgbClr val="000000"/>
                </a:solidFill>
              </a:rPr>
              <a:t>befinner fortelleren seg i forhold til det han eller hun forteller?</a:t>
            </a:r>
          </a:p>
          <a:p>
            <a:pPr lvl="0"/>
            <a:endParaRPr lang="nb-NO">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Shape 77"/>
          <p:cNvSpPr txBox="1">
            <a:spLocks noGrp="1"/>
          </p:cNvSpPr>
          <p:nvPr>
            <p:ph type="title"/>
          </p:nvPr>
        </p:nvSpPr>
        <p:spPr/>
        <p:txBody>
          <a:bodyPr/>
          <a:lstStyle/>
          <a:p>
            <a:pPr lvl="0">
              <a:lnSpc>
                <a:spcPct val="115000"/>
              </a:lnSpc>
            </a:pPr>
            <a:r>
              <a:rPr lang="nb-NO" b="0" i="1"/>
              <a:t>Personal synsvinkel  </a:t>
            </a:r>
          </a:p>
        </p:txBody>
      </p:sp>
      <p:sp>
        <p:nvSpPr>
          <p:cNvPr id="3" name="Shape 78"/>
          <p:cNvSpPr txBox="1">
            <a:spLocks noGrp="1"/>
          </p:cNvSpPr>
          <p:nvPr>
            <p:ph type="body" idx="1"/>
          </p:nvPr>
        </p:nvSpPr>
        <p:spPr>
          <a:xfrm>
            <a:off x="457200" y="1600200"/>
            <a:ext cx="8229600" cy="4967697"/>
          </a:xfrm>
        </p:spPr>
        <p:txBody>
          <a:bodyPr/>
          <a:lstStyle/>
          <a:p>
            <a:pPr lvl="0">
              <a:lnSpc>
                <a:spcPct val="115000"/>
              </a:lnSpc>
              <a:spcBef>
                <a:spcPts val="0"/>
              </a:spcBef>
              <a:buNone/>
            </a:pPr>
            <a:r>
              <a:rPr lang="nb-NO" sz="2400" i="1">
                <a:solidFill>
                  <a:srgbClr val="000000"/>
                </a:solidFill>
              </a:rPr>
              <a:t>Fortelleren deltar i handlingen</a:t>
            </a:r>
          </a:p>
          <a:p>
            <a:pPr lvl="0"/>
            <a:endParaRPr lang="nb-NO" sz="2400" i="1">
              <a:solidFill>
                <a:srgbClr val="000000"/>
              </a:solidFill>
            </a:endParaRPr>
          </a:p>
          <a:p>
            <a:pPr marL="457200" lvl="0" indent="-419096">
              <a:lnSpc>
                <a:spcPct val="115000"/>
              </a:lnSpc>
              <a:spcBef>
                <a:spcPts val="0"/>
              </a:spcBef>
              <a:buClr>
                <a:srgbClr val="000000"/>
              </a:buClr>
              <a:buSzPct val="208333"/>
              <a:buFont typeface="Arial"/>
            </a:pPr>
            <a:r>
              <a:rPr lang="nb-NO" sz="2400" i="1">
                <a:solidFill>
                  <a:srgbClr val="000000"/>
                </a:solidFill>
              </a:rPr>
              <a:t>Jeg -forteller:</a:t>
            </a:r>
          </a:p>
          <a:p>
            <a:pPr lvl="0">
              <a:lnSpc>
                <a:spcPct val="115000"/>
              </a:lnSpc>
              <a:spcBef>
                <a:spcPts val="0"/>
              </a:spcBef>
              <a:buNone/>
            </a:pPr>
            <a:r>
              <a:rPr lang="nb-NO" sz="1800" i="1">
                <a:solidFill>
                  <a:srgbClr val="000000"/>
                </a:solidFill>
              </a:rPr>
              <a:t>	Jeg har to venner. En god og en dårlig. Og så har jeg min bror. Han er kanskje ikke like sympatisk som meg, men han er ok. Jeg låner min brors leilighet mens han er bortreist. Det er en fin leilighet. Min bror har en del penger. Gud vet hva han driver med. Jeg har fulgt litt dårlig med på det. (Erlend Loe, Naiv. Super., side 7.)</a:t>
            </a:r>
          </a:p>
          <a:p>
            <a:pPr marL="0" lvl="0" indent="0">
              <a:buNone/>
            </a:pPr>
            <a:endParaRPr lang="nb-NO" sz="1800" i="1">
              <a:solidFill>
                <a:srgbClr val="000000"/>
              </a:solidFill>
            </a:endParaRPr>
          </a:p>
          <a:p>
            <a:pPr marL="0" lvl="0" indent="0">
              <a:buNone/>
            </a:pPr>
            <a:endParaRPr lang="nb-NO" sz="2400" i="1">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Shape 83"/>
          <p:cNvSpPr txBox="1">
            <a:spLocks noGrp="1"/>
          </p:cNvSpPr>
          <p:nvPr>
            <p:ph type="title"/>
          </p:nvPr>
        </p:nvSpPr>
        <p:spPr/>
        <p:txBody>
          <a:bodyPr/>
          <a:lstStyle/>
          <a:p>
            <a:endParaRPr lang="en-US"/>
          </a:p>
        </p:txBody>
      </p:sp>
      <p:sp>
        <p:nvSpPr>
          <p:cNvPr id="3" name="Shape 84"/>
          <p:cNvSpPr txBox="1">
            <a:spLocks noGrp="1"/>
          </p:cNvSpPr>
          <p:nvPr>
            <p:ph type="body" idx="1"/>
          </p:nvPr>
        </p:nvSpPr>
        <p:spPr>
          <a:xfrm>
            <a:off x="457200" y="1600200"/>
            <a:ext cx="8229600" cy="4967697"/>
          </a:xfrm>
        </p:spPr>
        <p:txBody>
          <a:bodyPr/>
          <a:lstStyle/>
          <a:p>
            <a:pPr lvl="0">
              <a:lnSpc>
                <a:spcPct val="115000"/>
              </a:lnSpc>
              <a:spcBef>
                <a:spcPts val="0"/>
              </a:spcBef>
            </a:pPr>
            <a:r>
              <a:rPr lang="nb-NO" sz="2400">
                <a:solidFill>
                  <a:srgbClr val="000000"/>
                </a:solidFill>
              </a:rPr>
              <a:t>Han/Hun-forteller:</a:t>
            </a:r>
          </a:p>
          <a:p>
            <a:pPr lvl="0">
              <a:lnSpc>
                <a:spcPct val="115000"/>
              </a:lnSpc>
              <a:spcBef>
                <a:spcPts val="0"/>
              </a:spcBef>
              <a:buNone/>
            </a:pPr>
            <a:r>
              <a:rPr lang="nb-NO" sz="2400"/>
              <a:t>	</a:t>
            </a:r>
            <a:r>
              <a:rPr lang="nb-NO" sz="2400" i="1"/>
              <a:t>Jon Dreyer hadde lurt dem alle. Det var sommeren 2008, og han forsøkte å skrive. Men det var Mille han så på. Rommet der han satt, lå i loftsetasjen i Jenny Brodals falleferdige, hvite sveitservilla Mailund, der familien tilbragte somrene. Det var lite og lyst og støvete, med utsikt over blomsterenga og skogen. Kvinnen han levde med, hun med den skjeve ryggen (en liten knekk i livet, bare), hadde åpnet restaurant i det gamle bakeriet, ikke stor, men plass til tjue gjester. Siri het hun. Førti år. </a:t>
            </a:r>
            <a:r>
              <a:rPr lang="nb-NO" sz="2400"/>
              <a:t>(Linn Ullmann, </a:t>
            </a:r>
            <a:r>
              <a:rPr lang="nb-NO" sz="2400" i="1"/>
              <a:t>Det dyrebare</a:t>
            </a:r>
            <a:r>
              <a:rPr lang="nb-NO" sz="2400"/>
              <a:t>, side 37.)</a:t>
            </a:r>
          </a:p>
          <a:p>
            <a:pPr lvl="0"/>
            <a:endParaRPr lang="nb-NO" sz="24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Shape 89"/>
          <p:cNvSpPr txBox="1">
            <a:spLocks noGrp="1"/>
          </p:cNvSpPr>
          <p:nvPr>
            <p:ph type="title"/>
          </p:nvPr>
        </p:nvSpPr>
        <p:spPr/>
        <p:txBody>
          <a:bodyPr/>
          <a:lstStyle/>
          <a:p>
            <a:pPr lvl="0">
              <a:lnSpc>
                <a:spcPct val="115000"/>
              </a:lnSpc>
            </a:pPr>
            <a:r>
              <a:rPr lang="nb-NO" b="0" i="1"/>
              <a:t>Autoral synsvinkel </a:t>
            </a:r>
          </a:p>
        </p:txBody>
      </p:sp>
      <p:sp>
        <p:nvSpPr>
          <p:cNvPr id="3" name="Shape 90"/>
          <p:cNvSpPr txBox="1">
            <a:spLocks noGrp="1"/>
          </p:cNvSpPr>
          <p:nvPr>
            <p:ph type="body" idx="1"/>
          </p:nvPr>
        </p:nvSpPr>
        <p:spPr>
          <a:xfrm>
            <a:off x="457200" y="1600200"/>
            <a:ext cx="8229600" cy="4967697"/>
          </a:xfrm>
        </p:spPr>
        <p:txBody>
          <a:bodyPr/>
          <a:lstStyle/>
          <a:p>
            <a:pPr lvl="0">
              <a:lnSpc>
                <a:spcPct val="115000"/>
              </a:lnSpc>
              <a:spcBef>
                <a:spcPts val="0"/>
              </a:spcBef>
            </a:pPr>
            <a:r>
              <a:rPr lang="nb-NO" sz="2400">
                <a:solidFill>
                  <a:srgbClr val="000000"/>
                </a:solidFill>
              </a:rPr>
              <a:t>Fortelleren står utenfor handlingen og refererer det som skjer.</a:t>
            </a:r>
          </a:p>
          <a:p>
            <a:pPr lvl="0">
              <a:lnSpc>
                <a:spcPct val="115000"/>
              </a:lnSpc>
              <a:spcBef>
                <a:spcPts val="0"/>
              </a:spcBef>
            </a:pPr>
            <a:r>
              <a:rPr lang="nb-NO" sz="2400">
                <a:solidFill>
                  <a:srgbClr val="000000"/>
                </a:solidFill>
              </a:rPr>
              <a:t>Personene blir gjerne omtalt i andreperson (du) eller tredjeperson (han, hun, de).</a:t>
            </a:r>
          </a:p>
          <a:p>
            <a:pPr lvl="0">
              <a:lnSpc>
                <a:spcPct val="115000"/>
              </a:lnSpc>
              <a:spcBef>
                <a:spcPts val="0"/>
              </a:spcBef>
            </a:pPr>
            <a:r>
              <a:rPr lang="nb-NO" sz="2400">
                <a:solidFill>
                  <a:srgbClr val="000000"/>
                </a:solidFill>
              </a:rPr>
              <a:t>Denne refererende synsvinkelen finner vi særlig i den islandske sagalitteraturen og i sportsreportasjer, den brukes ikke gjennomgående i moderne litteratur. </a:t>
            </a:r>
          </a:p>
          <a:p>
            <a:pPr lvl="0">
              <a:lnSpc>
                <a:spcPct val="115000"/>
              </a:lnSpc>
              <a:spcBef>
                <a:spcPts val="0"/>
              </a:spcBef>
            </a:pPr>
            <a:r>
              <a:rPr lang="nb-NO" sz="2400">
                <a:solidFill>
                  <a:srgbClr val="000000"/>
                </a:solidFill>
              </a:rPr>
              <a:t>Det typiske er at fortelleren ikke gjengir følelsene til personene.</a:t>
            </a:r>
          </a:p>
          <a:p>
            <a:pPr lvl="0"/>
            <a:endParaRPr lang="nb-NO" sz="2400" i="1">
              <a:solidFill>
                <a:srgbClr val="000000"/>
              </a:solidFill>
            </a:endParaRPr>
          </a:p>
          <a:p>
            <a:pPr lvl="0"/>
            <a:endParaRPr lang="nb-NO" sz="2400" i="1">
              <a:solidFill>
                <a:srgbClr val="000000"/>
              </a:solidFill>
            </a:endParaRPr>
          </a:p>
          <a:p>
            <a:pPr lvl="0"/>
            <a:endParaRPr lang="nb-NO" sz="2400" i="1">
              <a:solidFill>
                <a:srgbClr val="000000"/>
              </a:solidFill>
            </a:endParaRPr>
          </a:p>
          <a:p>
            <a:pPr lvl="0"/>
            <a:endParaRPr lang="nb-NO" sz="2400" i="1">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Shape 95"/>
          <p:cNvSpPr txBox="1">
            <a:spLocks noGrp="1"/>
          </p:cNvSpPr>
          <p:nvPr>
            <p:ph type="title"/>
          </p:nvPr>
        </p:nvSpPr>
        <p:spPr/>
        <p:txBody>
          <a:bodyPr/>
          <a:lstStyle/>
          <a:p>
            <a:pPr lvl="0"/>
            <a:r>
              <a:rPr lang="nb-NO"/>
              <a:t>Person- og miljøskildring</a:t>
            </a:r>
          </a:p>
        </p:txBody>
      </p:sp>
      <p:sp>
        <p:nvSpPr>
          <p:cNvPr id="3" name="Shape 96"/>
          <p:cNvSpPr txBox="1">
            <a:spLocks noGrp="1"/>
          </p:cNvSpPr>
          <p:nvPr>
            <p:ph type="body" idx="1"/>
          </p:nvPr>
        </p:nvSpPr>
        <p:spPr>
          <a:xfrm>
            <a:off x="457200" y="1600200"/>
            <a:ext cx="8229600" cy="4967697"/>
          </a:xfrm>
        </p:spPr>
        <p:txBody>
          <a:bodyPr/>
          <a:lstStyle/>
          <a:p>
            <a:pPr marL="457200" lvl="0" indent="-419096">
              <a:lnSpc>
                <a:spcPct val="115000"/>
              </a:lnSpc>
              <a:spcBef>
                <a:spcPts val="0"/>
              </a:spcBef>
              <a:buClr>
                <a:srgbClr val="000000"/>
              </a:buClr>
              <a:buSzPct val="166666"/>
              <a:buFont typeface="Arial"/>
            </a:pPr>
            <a:r>
              <a:rPr lang="nb-NO">
                <a:solidFill>
                  <a:srgbClr val="000000"/>
                </a:solidFill>
              </a:rPr>
              <a:t>Hvem er hovedperson(e), og hvordan skildres denne/disse?</a:t>
            </a:r>
          </a:p>
          <a:p>
            <a:pPr marL="457200" lvl="0" indent="-419096">
              <a:lnSpc>
                <a:spcPct val="115000"/>
              </a:lnSpc>
              <a:spcBef>
                <a:spcPts val="0"/>
              </a:spcBef>
              <a:buClr>
                <a:srgbClr val="000000"/>
              </a:buClr>
              <a:buSzPct val="166666"/>
              <a:buFont typeface="Arial"/>
            </a:pPr>
            <a:r>
              <a:rPr lang="nb-NO">
                <a:solidFill>
                  <a:srgbClr val="000000"/>
                </a:solidFill>
              </a:rPr>
              <a:t>Hvordan leser vi om tankene og følelsene til personene? </a:t>
            </a:r>
          </a:p>
          <a:p>
            <a:pPr marL="457200" lvl="0" indent="-419096">
              <a:lnSpc>
                <a:spcPct val="115000"/>
              </a:lnSpc>
              <a:spcBef>
                <a:spcPts val="0"/>
              </a:spcBef>
              <a:buClr>
                <a:srgbClr val="000000"/>
              </a:buClr>
              <a:buSzPct val="166666"/>
              <a:buFont typeface="Arial"/>
            </a:pPr>
            <a:r>
              <a:rPr lang="nb-NO">
                <a:solidFill>
                  <a:srgbClr val="000000"/>
                </a:solidFill>
              </a:rPr>
              <a:t>Er personene </a:t>
            </a:r>
            <a:r>
              <a:rPr lang="nb-NO" i="1">
                <a:solidFill>
                  <a:srgbClr val="000000"/>
                </a:solidFill>
              </a:rPr>
              <a:t>statiske </a:t>
            </a:r>
            <a:r>
              <a:rPr lang="nb-NO">
                <a:solidFill>
                  <a:srgbClr val="000000"/>
                </a:solidFill>
              </a:rPr>
              <a:t>eller </a:t>
            </a:r>
            <a:r>
              <a:rPr lang="nb-NO" i="1">
                <a:solidFill>
                  <a:srgbClr val="000000"/>
                </a:solidFill>
              </a:rPr>
              <a:t>dynamiske</a:t>
            </a:r>
            <a:r>
              <a:rPr lang="nb-NO">
                <a:solidFill>
                  <a:srgbClr val="000000"/>
                </a:solidFill>
              </a:rPr>
              <a:t>? </a:t>
            </a:r>
          </a:p>
          <a:p>
            <a:pPr marL="457200" lvl="0" indent="-419096">
              <a:lnSpc>
                <a:spcPct val="115000"/>
              </a:lnSpc>
              <a:spcBef>
                <a:spcPts val="0"/>
              </a:spcBef>
              <a:buClr>
                <a:srgbClr val="000000"/>
              </a:buClr>
              <a:buSzPct val="166666"/>
              <a:buFont typeface="Arial"/>
            </a:pPr>
            <a:r>
              <a:rPr lang="nb-NO">
                <a:solidFill>
                  <a:srgbClr val="000000"/>
                </a:solidFill>
              </a:rPr>
              <a:t>Hvordan blir personene framstilt? </a:t>
            </a:r>
          </a:p>
          <a:p>
            <a:pPr marL="457200" lvl="0" indent="-419096">
              <a:lnSpc>
                <a:spcPct val="115000"/>
              </a:lnSpc>
              <a:spcBef>
                <a:spcPts val="0"/>
              </a:spcBef>
              <a:buClr>
                <a:srgbClr val="000000"/>
              </a:buClr>
              <a:buSzPct val="166666"/>
              <a:buFont typeface="Arial"/>
            </a:pPr>
            <a:r>
              <a:rPr lang="nb-NO">
                <a:solidFill>
                  <a:srgbClr val="000000"/>
                </a:solidFill>
              </a:rPr>
              <a:t>Hvordan er det ytre og indre miljøet?</a:t>
            </a:r>
          </a:p>
          <a:p>
            <a:pPr lvl="0"/>
            <a:endParaRPr lang="nb-NO">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Shape 101"/>
          <p:cNvSpPr txBox="1">
            <a:spLocks noGrp="1"/>
          </p:cNvSpPr>
          <p:nvPr>
            <p:ph type="title"/>
          </p:nvPr>
        </p:nvSpPr>
        <p:spPr/>
        <p:txBody>
          <a:bodyPr/>
          <a:lstStyle/>
          <a:p>
            <a:endParaRPr lang="en-US"/>
          </a:p>
        </p:txBody>
      </p:sp>
      <p:sp>
        <p:nvSpPr>
          <p:cNvPr id="3" name="Shape 102"/>
          <p:cNvSpPr txBox="1">
            <a:spLocks noGrp="1"/>
          </p:cNvSpPr>
          <p:nvPr>
            <p:ph type="body" idx="1"/>
          </p:nvPr>
        </p:nvSpPr>
        <p:spPr>
          <a:xfrm>
            <a:off x="457200" y="1600200"/>
            <a:ext cx="8229600" cy="4967697"/>
          </a:xfrm>
        </p:spPr>
        <p:txBody>
          <a:bodyPr/>
          <a:lstStyle/>
          <a:p>
            <a:pPr lvl="0">
              <a:lnSpc>
                <a:spcPct val="115000"/>
              </a:lnSpc>
              <a:spcBef>
                <a:spcPts val="0"/>
              </a:spcBef>
            </a:pPr>
            <a:r>
              <a:rPr lang="nb-NO">
                <a:solidFill>
                  <a:srgbClr val="000000"/>
                </a:solidFill>
              </a:rPr>
              <a:t>Personer og hendelser i en fortelling er alltid plassert i en bestemt omgivelse, et </a:t>
            </a:r>
            <a:r>
              <a:rPr lang="nb-NO" i="1">
                <a:solidFill>
                  <a:srgbClr val="000000"/>
                </a:solidFill>
              </a:rPr>
              <a:t>miljø</a:t>
            </a:r>
            <a:r>
              <a:rPr lang="nb-NO">
                <a:solidFill>
                  <a:srgbClr val="000000"/>
                </a:solidFill>
              </a:rPr>
              <a:t>. </a:t>
            </a:r>
          </a:p>
          <a:p>
            <a:pPr lvl="0"/>
            <a:endParaRPr lang="nb-NO">
              <a:solidFill>
                <a:srgbClr val="000000"/>
              </a:solidFill>
            </a:endParaRPr>
          </a:p>
          <a:p>
            <a:pPr lvl="0">
              <a:lnSpc>
                <a:spcPct val="115000"/>
              </a:lnSpc>
              <a:spcBef>
                <a:spcPts val="0"/>
              </a:spcBef>
            </a:pPr>
            <a:r>
              <a:rPr lang="nb-NO">
                <a:solidFill>
                  <a:srgbClr val="000000"/>
                </a:solidFill>
              </a:rPr>
              <a:t>Har miljøskildringen noe å si for tekstens tema? </a:t>
            </a:r>
          </a:p>
          <a:p>
            <a:pPr lvl="0"/>
            <a:endParaRPr lang="nb-NO">
              <a:solidFill>
                <a:srgbClr val="000000"/>
              </a:solidFill>
            </a:endParaRPr>
          </a:p>
          <a:p>
            <a:pPr lvl="0">
              <a:lnSpc>
                <a:spcPct val="115000"/>
              </a:lnSpc>
              <a:spcBef>
                <a:spcPts val="0"/>
              </a:spcBef>
            </a:pPr>
            <a:r>
              <a:rPr lang="nb-NO">
                <a:solidFill>
                  <a:srgbClr val="000000"/>
                </a:solidFill>
              </a:rPr>
              <a:t>Et miljø kan også være et forhold mellom mennesker. </a:t>
            </a:r>
          </a:p>
          <a:p>
            <a:pPr lvl="0"/>
            <a:endParaRPr lang="nb-NO">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Shape 107"/>
          <p:cNvSpPr txBox="1">
            <a:spLocks noGrp="1"/>
          </p:cNvSpPr>
          <p:nvPr>
            <p:ph type="title"/>
          </p:nvPr>
        </p:nvSpPr>
        <p:spPr/>
        <p:txBody>
          <a:bodyPr/>
          <a:lstStyle/>
          <a:p>
            <a:pPr lvl="0"/>
            <a:r>
              <a:rPr lang="nb-NO"/>
              <a:t>Språklige virkemidler</a:t>
            </a:r>
          </a:p>
        </p:txBody>
      </p:sp>
      <p:sp>
        <p:nvSpPr>
          <p:cNvPr id="3" name="Shape 108"/>
          <p:cNvSpPr txBox="1">
            <a:spLocks noGrp="1"/>
          </p:cNvSpPr>
          <p:nvPr>
            <p:ph type="body" idx="1"/>
          </p:nvPr>
        </p:nvSpPr>
        <p:spPr>
          <a:xfrm>
            <a:off x="457200" y="1600200"/>
            <a:ext cx="8229600" cy="4967697"/>
          </a:xfrm>
        </p:spPr>
        <p:txBody>
          <a:bodyPr/>
          <a:lstStyle/>
          <a:p>
            <a:pPr marL="457200" lvl="0" indent="-419096">
              <a:lnSpc>
                <a:spcPct val="115000"/>
              </a:lnSpc>
              <a:spcBef>
                <a:spcPts val="0"/>
              </a:spcBef>
              <a:buClr>
                <a:srgbClr val="000000"/>
              </a:buClr>
              <a:buSzPct val="166666"/>
              <a:buFont typeface="Arial"/>
            </a:pPr>
            <a:r>
              <a:rPr lang="nb-NO" sz="2800"/>
              <a:t>Finner du mange gjentakelser eller kontraster? </a:t>
            </a:r>
          </a:p>
          <a:p>
            <a:pPr marL="457200" lvl="0" indent="-419096">
              <a:lnSpc>
                <a:spcPct val="115000"/>
              </a:lnSpc>
              <a:spcBef>
                <a:spcPts val="0"/>
              </a:spcBef>
              <a:buClr>
                <a:srgbClr val="000000"/>
              </a:buClr>
              <a:buSzPct val="166666"/>
              <a:buFont typeface="Arial"/>
            </a:pPr>
            <a:r>
              <a:rPr lang="nb-NO" sz="2800"/>
              <a:t>Er det overdrivelser (hyperboler) eller underdrivelser (litotes)?</a:t>
            </a:r>
          </a:p>
          <a:p>
            <a:pPr marL="457200" lvl="0" indent="-419096">
              <a:lnSpc>
                <a:spcPct val="115000"/>
              </a:lnSpc>
              <a:spcBef>
                <a:spcPts val="0"/>
              </a:spcBef>
              <a:buClr>
                <a:srgbClr val="000000"/>
              </a:buClr>
              <a:buSzPct val="166666"/>
              <a:buFont typeface="Arial"/>
            </a:pPr>
            <a:r>
              <a:rPr lang="nb-NO" sz="2800"/>
              <a:t>Bruker forfatteren ironi?</a:t>
            </a:r>
          </a:p>
          <a:p>
            <a:pPr marL="457200" lvl="0" indent="-419096">
              <a:lnSpc>
                <a:spcPct val="115000"/>
              </a:lnSpc>
              <a:spcBef>
                <a:spcPts val="0"/>
              </a:spcBef>
              <a:buClr>
                <a:srgbClr val="000000"/>
              </a:buClr>
              <a:buSzPct val="166666"/>
              <a:buFont typeface="Arial"/>
            </a:pPr>
            <a:r>
              <a:rPr lang="nb-NO" sz="2800"/>
              <a:t>Er det muntlig språk, eller snakker personene dialekt?</a:t>
            </a:r>
          </a:p>
          <a:p>
            <a:pPr marL="457200" lvl="0" indent="-419096">
              <a:lnSpc>
                <a:spcPct val="115000"/>
              </a:lnSpc>
              <a:spcBef>
                <a:spcPts val="0"/>
              </a:spcBef>
              <a:buClr>
                <a:srgbClr val="000000"/>
              </a:buClr>
              <a:buSzPct val="166666"/>
              <a:buFont typeface="Arial"/>
            </a:pPr>
            <a:r>
              <a:rPr lang="nb-NO" sz="2800"/>
              <a:t>Er setningene korte eller lange, eller varierer det?</a:t>
            </a:r>
          </a:p>
          <a:p>
            <a:pPr marL="457200" lvl="0" indent="-419096">
              <a:lnSpc>
                <a:spcPct val="115000"/>
              </a:lnSpc>
              <a:spcBef>
                <a:spcPts val="0"/>
              </a:spcBef>
              <a:buClr>
                <a:srgbClr val="000000"/>
              </a:buClr>
              <a:buSzPct val="166666"/>
              <a:buFont typeface="Arial"/>
            </a:pPr>
            <a:r>
              <a:rPr lang="nb-NO" sz="2800"/>
              <a:t>Finner du mange språklige bilder?</a:t>
            </a:r>
          </a:p>
          <a:p>
            <a:pPr lvl="0"/>
            <a:endParaRPr lang="nb-NO" sz="28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Shape 113"/>
          <p:cNvSpPr txBox="1">
            <a:spLocks noGrp="1"/>
          </p:cNvSpPr>
          <p:nvPr>
            <p:ph type="title"/>
          </p:nvPr>
        </p:nvSpPr>
        <p:spPr/>
        <p:txBody>
          <a:bodyPr/>
          <a:lstStyle/>
          <a:p>
            <a:pPr lvl="0"/>
            <a:r>
              <a:rPr lang="nb-NO"/>
              <a:t>Avslutningen</a:t>
            </a:r>
          </a:p>
        </p:txBody>
      </p:sp>
      <p:sp>
        <p:nvSpPr>
          <p:cNvPr id="3" name="Shape 114"/>
          <p:cNvSpPr txBox="1">
            <a:spLocks noGrp="1"/>
          </p:cNvSpPr>
          <p:nvPr>
            <p:ph type="body" idx="1"/>
          </p:nvPr>
        </p:nvSpPr>
        <p:spPr>
          <a:xfrm>
            <a:off x="457200" y="1944041"/>
            <a:ext cx="8229600" cy="4265703"/>
          </a:xfrm>
        </p:spPr>
        <p:txBody>
          <a:bodyPr/>
          <a:lstStyle/>
          <a:p>
            <a:pPr marL="0" lvl="0" indent="0">
              <a:lnSpc>
                <a:spcPct val="115000"/>
              </a:lnSpc>
              <a:spcBef>
                <a:spcPts val="0"/>
              </a:spcBef>
              <a:buNone/>
            </a:pPr>
            <a:r>
              <a:rPr lang="nb-NO">
                <a:solidFill>
                  <a:srgbClr val="000000"/>
                </a:solidFill>
              </a:rPr>
              <a:t>I siste del av analysen bør du si noe om </a:t>
            </a:r>
            <a:r>
              <a:rPr lang="nb-NO" i="1">
                <a:solidFill>
                  <a:srgbClr val="000000"/>
                </a:solidFill>
              </a:rPr>
              <a:t>temaet </a:t>
            </a:r>
            <a:r>
              <a:rPr lang="nb-NO">
                <a:solidFill>
                  <a:srgbClr val="000000"/>
                </a:solidFill>
              </a:rPr>
              <a:t>og forfatterens </a:t>
            </a:r>
            <a:r>
              <a:rPr lang="nb-NO" i="1">
                <a:solidFill>
                  <a:srgbClr val="000000"/>
                </a:solidFill>
              </a:rPr>
              <a:t>budskap</a:t>
            </a:r>
            <a:r>
              <a:rPr lang="nb-NO">
                <a:solidFill>
                  <a:srgbClr val="000000"/>
                </a:solidFill>
              </a:rPr>
              <a:t>. </a:t>
            </a:r>
          </a:p>
          <a:p>
            <a:pPr lvl="0"/>
            <a:endParaRPr lang="nb-NO">
              <a:solidFill>
                <a:srgbClr val="000000"/>
              </a:solidFill>
            </a:endParaRPr>
          </a:p>
          <a:p>
            <a:pPr lvl="0">
              <a:lnSpc>
                <a:spcPct val="115000"/>
              </a:lnSpc>
              <a:spcBef>
                <a:spcPts val="0"/>
              </a:spcBef>
              <a:buNone/>
            </a:pPr>
            <a:r>
              <a:rPr lang="nb-NO">
                <a:solidFill>
                  <a:srgbClr val="000000"/>
                </a:solidFill>
              </a:rPr>
              <a:t>I avslutningen oppsummerer du tankene dine.</a:t>
            </a:r>
          </a:p>
          <a:p>
            <a:pPr lvl="0"/>
            <a:endParaRPr lang="nb-NO">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Shape 119"/>
          <p:cNvSpPr txBox="1">
            <a:spLocks noGrp="1"/>
          </p:cNvSpPr>
          <p:nvPr>
            <p:ph type="title"/>
          </p:nvPr>
        </p:nvSpPr>
        <p:spPr/>
        <p:txBody>
          <a:bodyPr/>
          <a:lstStyle/>
          <a:p>
            <a:pPr lvl="0"/>
            <a:r>
              <a:rPr lang="nb-NO" sz="2800" b="0">
                <a:solidFill>
                  <a:srgbClr val="4F81BD"/>
                </a:solidFill>
              </a:rPr>
              <a:t>Huskeliste</a:t>
            </a:r>
          </a:p>
        </p:txBody>
      </p:sp>
      <p:sp>
        <p:nvSpPr>
          <p:cNvPr id="3" name="Shape 120"/>
          <p:cNvSpPr txBox="1">
            <a:spLocks noGrp="1"/>
          </p:cNvSpPr>
          <p:nvPr>
            <p:ph type="body" idx="1"/>
          </p:nvPr>
        </p:nvSpPr>
        <p:spPr>
          <a:xfrm>
            <a:off x="457200" y="1600200"/>
            <a:ext cx="8229600" cy="4967697"/>
          </a:xfrm>
        </p:spPr>
        <p:txBody>
          <a:bodyPr/>
          <a:lstStyle/>
          <a:p>
            <a:pPr marL="457200" lvl="0" indent="-419096">
              <a:lnSpc>
                <a:spcPct val="115000"/>
              </a:lnSpc>
              <a:spcBef>
                <a:spcPts val="0"/>
              </a:spcBef>
              <a:buClr>
                <a:srgbClr val="000000"/>
              </a:buClr>
              <a:buSzPct val="208333"/>
              <a:buFont typeface="Arial"/>
            </a:pPr>
            <a:r>
              <a:rPr lang="nb-NO" sz="2400"/>
              <a:t>Har jeg en klar og tydelig innledning? </a:t>
            </a:r>
          </a:p>
          <a:p>
            <a:pPr marL="457200" lvl="0" indent="-419096">
              <a:lnSpc>
                <a:spcPct val="115000"/>
              </a:lnSpc>
              <a:spcBef>
                <a:spcPts val="0"/>
              </a:spcBef>
              <a:buClr>
                <a:srgbClr val="000000"/>
              </a:buClr>
              <a:buSzPct val="208333"/>
              <a:buFont typeface="Arial"/>
            </a:pPr>
            <a:r>
              <a:rPr lang="nb-NO" sz="2400"/>
              <a:t>Har jeg et kort og presist handlingsreferat? </a:t>
            </a:r>
          </a:p>
          <a:p>
            <a:pPr marL="457200" lvl="0" indent="-419096">
              <a:lnSpc>
                <a:spcPct val="115000"/>
              </a:lnSpc>
              <a:spcBef>
                <a:spcPts val="0"/>
              </a:spcBef>
              <a:buClr>
                <a:srgbClr val="000000"/>
              </a:buClr>
              <a:buSzPct val="208333"/>
              <a:buFont typeface="Arial"/>
            </a:pPr>
            <a:r>
              <a:rPr lang="nb-NO" sz="2400"/>
              <a:t>Sier jeg noe om motiv, tema og budskap? </a:t>
            </a:r>
          </a:p>
          <a:p>
            <a:pPr marL="457200" lvl="0" indent="-419096">
              <a:lnSpc>
                <a:spcPct val="115000"/>
              </a:lnSpc>
              <a:spcBef>
                <a:spcPts val="0"/>
              </a:spcBef>
              <a:buClr>
                <a:srgbClr val="000000"/>
              </a:buClr>
              <a:buSzPct val="208333"/>
              <a:buFont typeface="Arial"/>
            </a:pPr>
            <a:r>
              <a:rPr lang="nb-NO" sz="2400"/>
              <a:t>Har jeg kommentert komposisjonen? </a:t>
            </a:r>
          </a:p>
          <a:p>
            <a:pPr marL="457200" lvl="0" indent="-419096">
              <a:lnSpc>
                <a:spcPct val="115000"/>
              </a:lnSpc>
              <a:spcBef>
                <a:spcPts val="0"/>
              </a:spcBef>
              <a:buClr>
                <a:srgbClr val="000000"/>
              </a:buClr>
              <a:buSzPct val="208333"/>
              <a:buFont typeface="Arial"/>
            </a:pPr>
            <a:r>
              <a:rPr lang="nb-NO" sz="2400"/>
              <a:t>Har jeg sett på bruken av virkemidler? </a:t>
            </a:r>
          </a:p>
          <a:p>
            <a:pPr marL="457200" lvl="0" indent="-419096">
              <a:lnSpc>
                <a:spcPct val="115000"/>
              </a:lnSpc>
              <a:spcBef>
                <a:spcPts val="0"/>
              </a:spcBef>
              <a:buClr>
                <a:srgbClr val="000000"/>
              </a:buClr>
              <a:buSzPct val="208333"/>
              <a:buFont typeface="Arial"/>
            </a:pPr>
            <a:r>
              <a:rPr lang="nb-NO" sz="2400"/>
              <a:t>Har jeg kommentert ordvalget og språket? </a:t>
            </a:r>
          </a:p>
          <a:p>
            <a:pPr marL="457200" lvl="0" indent="-419096">
              <a:lnSpc>
                <a:spcPct val="115000"/>
              </a:lnSpc>
              <a:spcBef>
                <a:spcPts val="0"/>
              </a:spcBef>
              <a:buClr>
                <a:srgbClr val="000000"/>
              </a:buClr>
              <a:buSzPct val="208333"/>
              <a:buFont typeface="Arial"/>
            </a:pPr>
            <a:r>
              <a:rPr lang="nb-NO" sz="2400"/>
              <a:t>Har jeg lagt merke til synsvinkel, person- og miljøbeskrivelse? </a:t>
            </a:r>
          </a:p>
          <a:p>
            <a:pPr marL="457200" lvl="0" indent="-419096">
              <a:lnSpc>
                <a:spcPct val="115000"/>
              </a:lnSpc>
              <a:spcBef>
                <a:spcPts val="0"/>
              </a:spcBef>
              <a:buClr>
                <a:srgbClr val="000000"/>
              </a:buClr>
              <a:buSzPct val="208333"/>
              <a:buFont typeface="Arial"/>
            </a:pPr>
            <a:r>
              <a:rPr lang="nb-NO" sz="2400"/>
              <a:t>Har jeg brukt nok sitater for å underbygge påstandene mine? </a:t>
            </a:r>
          </a:p>
          <a:p>
            <a:pPr lvl="0"/>
            <a:endParaRPr lang="nb-NO" sz="240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Shape 29"/>
          <p:cNvSpPr txBox="1">
            <a:spLocks noGrp="1"/>
          </p:cNvSpPr>
          <p:nvPr>
            <p:ph type="title"/>
          </p:nvPr>
        </p:nvSpPr>
        <p:spPr/>
        <p:txBody>
          <a:bodyPr/>
          <a:lstStyle/>
          <a:p>
            <a:pPr lvl="0"/>
            <a:r>
              <a:rPr lang="nb-NO"/>
              <a:t>Førlesingsoppgave</a:t>
            </a:r>
          </a:p>
        </p:txBody>
      </p:sp>
      <p:sp>
        <p:nvSpPr>
          <p:cNvPr id="3" name="Shape 30"/>
          <p:cNvSpPr txBox="1">
            <a:spLocks noGrp="1"/>
          </p:cNvSpPr>
          <p:nvPr>
            <p:ph type="body" idx="1"/>
          </p:nvPr>
        </p:nvSpPr>
        <p:spPr>
          <a:xfrm>
            <a:off x="457200" y="1307738"/>
            <a:ext cx="8229600" cy="5260195"/>
          </a:xfrm>
        </p:spPr>
        <p:txBody>
          <a:bodyPr/>
          <a:lstStyle/>
          <a:p>
            <a:pPr lvl="0">
              <a:lnSpc>
                <a:spcPct val="115000"/>
              </a:lnSpc>
              <a:spcBef>
                <a:spcPts val="0"/>
              </a:spcBef>
              <a:buNone/>
            </a:pPr>
            <a:r>
              <a:rPr lang="nb-NO">
                <a:solidFill>
                  <a:srgbClr val="000000"/>
                </a:solidFill>
              </a:rPr>
              <a:t>Diskuter følgende i grupper:</a:t>
            </a:r>
          </a:p>
          <a:p>
            <a:pPr marL="0" lvl="0" indent="0">
              <a:buNone/>
            </a:pPr>
            <a:endParaRPr lang="nb-NO">
              <a:solidFill>
                <a:srgbClr val="000000"/>
              </a:solidFill>
            </a:endParaRPr>
          </a:p>
          <a:p>
            <a:pPr marL="457200" lvl="0" indent="-419096">
              <a:lnSpc>
                <a:spcPct val="115000"/>
              </a:lnSpc>
              <a:spcBef>
                <a:spcPts val="0"/>
              </a:spcBef>
              <a:buClr>
                <a:srgbClr val="000000"/>
              </a:buClr>
              <a:buSzPct val="166666"/>
              <a:buFont typeface="Arial"/>
            </a:pPr>
            <a:r>
              <a:rPr lang="nb-NO" sz="2400">
                <a:solidFill>
                  <a:srgbClr val="000000"/>
                </a:solidFill>
              </a:rPr>
              <a:t>Hvor ofte leser du skjønnlitteratur?</a:t>
            </a:r>
          </a:p>
          <a:p>
            <a:pPr marL="457200" lvl="0" indent="-419096">
              <a:lnSpc>
                <a:spcPct val="115000"/>
              </a:lnSpc>
              <a:spcBef>
                <a:spcPts val="0"/>
              </a:spcBef>
              <a:buClr>
                <a:srgbClr val="000000"/>
              </a:buClr>
              <a:buSzPct val="166666"/>
              <a:buFont typeface="Arial"/>
            </a:pPr>
            <a:r>
              <a:rPr lang="nb-NO" sz="2400">
                <a:solidFill>
                  <a:srgbClr val="000000"/>
                </a:solidFill>
              </a:rPr>
              <a:t>Hvilke episke tekster har du lest i det siste?</a:t>
            </a:r>
          </a:p>
          <a:p>
            <a:pPr marL="457200" lvl="0" indent="-419096">
              <a:lnSpc>
                <a:spcPct val="115000"/>
              </a:lnSpc>
              <a:spcBef>
                <a:spcPts val="0"/>
              </a:spcBef>
              <a:buClr>
                <a:srgbClr val="000000"/>
              </a:buClr>
              <a:buSzPct val="166666"/>
              <a:buFont typeface="Arial"/>
            </a:pPr>
            <a:r>
              <a:rPr lang="nb-NO" sz="2400">
                <a:solidFill>
                  <a:srgbClr val="000000"/>
                </a:solidFill>
              </a:rPr>
              <a:t>Hva kjennetegner en novelle?</a:t>
            </a:r>
          </a:p>
          <a:p>
            <a:pPr marL="457200" lvl="0" indent="-419096">
              <a:lnSpc>
                <a:spcPct val="115000"/>
              </a:lnSpc>
              <a:spcBef>
                <a:spcPts val="0"/>
              </a:spcBef>
              <a:buClr>
                <a:srgbClr val="000000"/>
              </a:buClr>
              <a:buSzPct val="166666"/>
              <a:buFont typeface="Arial"/>
            </a:pPr>
            <a:r>
              <a:rPr lang="nb-NO" sz="2400">
                <a:solidFill>
                  <a:srgbClr val="000000"/>
                </a:solidFill>
              </a:rPr>
              <a:t>Hvilke virkemidler er finner vi ofte brukt i en novelle?</a:t>
            </a:r>
          </a:p>
          <a:p>
            <a:pPr marL="457200" lvl="0" indent="-419096">
              <a:lnSpc>
                <a:spcPct val="115000"/>
              </a:lnSpc>
              <a:spcBef>
                <a:spcPts val="0"/>
              </a:spcBef>
              <a:buClr>
                <a:srgbClr val="000000"/>
              </a:buClr>
              <a:buSzPct val="166666"/>
              <a:buFont typeface="Arial"/>
            </a:pPr>
            <a:r>
              <a:rPr lang="nb-NO" sz="2400">
                <a:solidFill>
                  <a:srgbClr val="000000"/>
                </a:solidFill>
              </a:rPr>
              <a:t>Hva menes med at temaet i en novelle ofte ligger «mellom linjene»?</a:t>
            </a:r>
          </a:p>
          <a:p>
            <a:pPr lvl="0"/>
            <a:endParaRPr lang="nb-NO">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Shape 35"/>
          <p:cNvSpPr txBox="1">
            <a:spLocks noGrp="1"/>
          </p:cNvSpPr>
          <p:nvPr>
            <p:ph type="title"/>
          </p:nvPr>
        </p:nvSpPr>
        <p:spPr/>
        <p:txBody>
          <a:bodyPr/>
          <a:lstStyle/>
          <a:p>
            <a:pPr lvl="0"/>
            <a:r>
              <a:rPr lang="nb-NO" sz="3000"/>
              <a:t>Forslag til skriving av en novelleanalyse: </a:t>
            </a:r>
          </a:p>
          <a:p>
            <a:pPr lvl="0"/>
            <a:r>
              <a:rPr lang="nb-NO" sz="3000"/>
              <a:t>Inndeling</a:t>
            </a:r>
          </a:p>
        </p:txBody>
      </p:sp>
      <p:sp>
        <p:nvSpPr>
          <p:cNvPr id="3" name="Shape 36"/>
          <p:cNvSpPr txBox="1">
            <a:spLocks noGrp="1"/>
          </p:cNvSpPr>
          <p:nvPr>
            <p:ph type="body" idx="1"/>
          </p:nvPr>
        </p:nvSpPr>
        <p:spPr>
          <a:xfrm>
            <a:off x="457200" y="1600200"/>
            <a:ext cx="8229600" cy="4967697"/>
          </a:xfrm>
        </p:spPr>
        <p:txBody>
          <a:bodyPr/>
          <a:lstStyle/>
          <a:p>
            <a:pPr lvl="0">
              <a:lnSpc>
                <a:spcPct val="115000"/>
              </a:lnSpc>
              <a:spcBef>
                <a:spcPts val="0"/>
              </a:spcBef>
              <a:buNone/>
            </a:pPr>
            <a:endParaRPr lang="nb-NO"/>
          </a:p>
          <a:p>
            <a:pPr marL="457200" lvl="0" indent="-419096">
              <a:lnSpc>
                <a:spcPct val="115000"/>
              </a:lnSpc>
              <a:spcBef>
                <a:spcPts val="0"/>
              </a:spcBef>
              <a:buClr>
                <a:srgbClr val="000000"/>
              </a:buClr>
              <a:buSzPct val="166666"/>
              <a:buFont typeface="Arial"/>
            </a:pPr>
            <a:r>
              <a:rPr lang="nb-NO" b="1">
                <a:solidFill>
                  <a:srgbClr val="000000"/>
                </a:solidFill>
              </a:rPr>
              <a:t>Hva </a:t>
            </a:r>
            <a:r>
              <a:rPr lang="nb-NO">
                <a:solidFill>
                  <a:srgbClr val="000000"/>
                </a:solidFill>
              </a:rPr>
              <a:t>blir fortalt?</a:t>
            </a:r>
          </a:p>
          <a:p>
            <a:pPr lvl="0"/>
            <a:endParaRPr lang="nb-NO">
              <a:solidFill>
                <a:srgbClr val="000000"/>
              </a:solidFill>
            </a:endParaRPr>
          </a:p>
          <a:p>
            <a:pPr marL="457200" lvl="0" indent="-419096">
              <a:lnSpc>
                <a:spcPct val="115000"/>
              </a:lnSpc>
              <a:spcBef>
                <a:spcPts val="0"/>
              </a:spcBef>
              <a:buClr>
                <a:srgbClr val="000000"/>
              </a:buClr>
              <a:buSzPct val="166666"/>
              <a:buFont typeface="Arial"/>
            </a:pPr>
            <a:r>
              <a:rPr lang="nb-NO" b="1">
                <a:solidFill>
                  <a:srgbClr val="000000"/>
                </a:solidFill>
              </a:rPr>
              <a:t>Hvordan </a:t>
            </a:r>
            <a:r>
              <a:rPr lang="nb-NO">
                <a:solidFill>
                  <a:srgbClr val="000000"/>
                </a:solidFill>
              </a:rPr>
              <a:t>blir det fortalt, og hvilken virkning har fortellemåten?</a:t>
            </a:r>
          </a:p>
          <a:p>
            <a:pPr lvl="0"/>
            <a:endParaRPr lang="nb-NO">
              <a:solidFill>
                <a:srgbClr val="000000"/>
              </a:solidFill>
            </a:endParaRPr>
          </a:p>
          <a:p>
            <a:pPr marL="457200" lvl="0" indent="-419096">
              <a:lnSpc>
                <a:spcPct val="115000"/>
              </a:lnSpc>
              <a:spcBef>
                <a:spcPts val="0"/>
              </a:spcBef>
              <a:buClr>
                <a:srgbClr val="000000"/>
              </a:buClr>
              <a:buSzPct val="166666"/>
              <a:buFont typeface="Arial"/>
            </a:pPr>
            <a:r>
              <a:rPr lang="nb-NO" b="1">
                <a:solidFill>
                  <a:srgbClr val="000000"/>
                </a:solidFill>
              </a:rPr>
              <a:t>Hvorfor </a:t>
            </a:r>
            <a:r>
              <a:rPr lang="nb-NO">
                <a:solidFill>
                  <a:srgbClr val="000000"/>
                </a:solidFill>
              </a:rPr>
              <a:t>blir det fortalt?</a:t>
            </a:r>
          </a:p>
          <a:p>
            <a:pPr lvl="0"/>
            <a:endParaRPr lang="nb-NO">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Shape 41"/>
          <p:cNvSpPr txBox="1">
            <a:spLocks noGrp="1"/>
          </p:cNvSpPr>
          <p:nvPr>
            <p:ph type="title"/>
          </p:nvPr>
        </p:nvSpPr>
        <p:spPr/>
        <p:txBody>
          <a:bodyPr/>
          <a:lstStyle/>
          <a:p>
            <a:pPr lvl="0"/>
            <a:r>
              <a:rPr lang="nb-NO" sz="3000" b="0"/>
              <a:t>I innledningen bør du ha med følgende:</a:t>
            </a:r>
          </a:p>
        </p:txBody>
      </p:sp>
      <p:sp>
        <p:nvSpPr>
          <p:cNvPr id="3" name="Shape 42"/>
          <p:cNvSpPr txBox="1">
            <a:spLocks noGrp="1"/>
          </p:cNvSpPr>
          <p:nvPr>
            <p:ph type="body" idx="1"/>
          </p:nvPr>
        </p:nvSpPr>
        <p:spPr>
          <a:xfrm>
            <a:off x="457200" y="1600200"/>
            <a:ext cx="8229600" cy="4967697"/>
          </a:xfrm>
        </p:spPr>
        <p:txBody>
          <a:bodyPr/>
          <a:lstStyle/>
          <a:p>
            <a:pPr marL="457200" lvl="0" indent="-419096">
              <a:lnSpc>
                <a:spcPct val="115000"/>
              </a:lnSpc>
              <a:spcBef>
                <a:spcPts val="0"/>
              </a:spcBef>
              <a:buClr>
                <a:srgbClr val="000000"/>
              </a:buClr>
              <a:buSzPct val="166666"/>
              <a:buFont typeface="Arial"/>
            </a:pPr>
            <a:r>
              <a:rPr lang="nb-NO"/>
              <a:t>novellens tittel</a:t>
            </a:r>
          </a:p>
          <a:p>
            <a:pPr marL="457200" lvl="0" indent="-419096">
              <a:lnSpc>
                <a:spcPct val="115000"/>
              </a:lnSpc>
              <a:spcBef>
                <a:spcPts val="0"/>
              </a:spcBef>
              <a:buClr>
                <a:srgbClr val="000000"/>
              </a:buClr>
              <a:buSzPct val="166666"/>
              <a:buFont typeface="Arial"/>
            </a:pPr>
            <a:r>
              <a:rPr lang="nb-NO"/>
              <a:t>forfatterens navn</a:t>
            </a:r>
          </a:p>
          <a:p>
            <a:pPr marL="457200" lvl="0" indent="-419096">
              <a:lnSpc>
                <a:spcPct val="115000"/>
              </a:lnSpc>
              <a:spcBef>
                <a:spcPts val="0"/>
              </a:spcBef>
              <a:buClr>
                <a:srgbClr val="000000"/>
              </a:buClr>
              <a:buSzPct val="166666"/>
              <a:buFont typeface="Arial"/>
            </a:pPr>
            <a:r>
              <a:rPr lang="nb-NO"/>
              <a:t>når og hvor novellen er skrevet og</a:t>
            </a:r>
          </a:p>
          <a:p>
            <a:pPr lvl="0" indent="457200">
              <a:lnSpc>
                <a:spcPct val="115000"/>
              </a:lnSpc>
              <a:spcBef>
                <a:spcPts val="0"/>
              </a:spcBef>
              <a:buNone/>
            </a:pPr>
            <a:r>
              <a:rPr lang="nb-NO"/>
              <a:t>publisert </a:t>
            </a:r>
          </a:p>
          <a:p>
            <a:pPr marL="457200" lvl="0" indent="-419096">
              <a:lnSpc>
                <a:spcPct val="115000"/>
              </a:lnSpc>
              <a:spcBef>
                <a:spcPts val="0"/>
              </a:spcBef>
              <a:buClr>
                <a:srgbClr val="000000"/>
              </a:buClr>
              <a:buSzPct val="166666"/>
              <a:buFont typeface="Arial"/>
            </a:pPr>
            <a:r>
              <a:rPr lang="nb-NO"/>
              <a:t>hvilken sammenheng den er skrevet/publisert</a:t>
            </a:r>
          </a:p>
          <a:p>
            <a:pPr lvl="0"/>
            <a:endParaRPr lang="nb-NO"/>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Shape 47"/>
          <p:cNvSpPr txBox="1">
            <a:spLocks noGrp="1"/>
          </p:cNvSpPr>
          <p:nvPr>
            <p:ph type="title"/>
          </p:nvPr>
        </p:nvSpPr>
        <p:spPr/>
        <p:txBody>
          <a:bodyPr/>
          <a:lstStyle/>
          <a:p>
            <a:pPr lvl="0"/>
            <a:r>
              <a:rPr lang="nb-NO"/>
              <a:t>Sammendraget</a:t>
            </a:r>
          </a:p>
        </p:txBody>
      </p:sp>
      <p:sp>
        <p:nvSpPr>
          <p:cNvPr id="3" name="Shape 48"/>
          <p:cNvSpPr txBox="1">
            <a:spLocks noGrp="1"/>
          </p:cNvSpPr>
          <p:nvPr>
            <p:ph type="body" idx="1"/>
          </p:nvPr>
        </p:nvSpPr>
        <p:spPr>
          <a:xfrm>
            <a:off x="457200" y="1673324"/>
            <a:ext cx="8229600" cy="4894499"/>
          </a:xfrm>
        </p:spPr>
        <p:txBody>
          <a:bodyPr/>
          <a:lstStyle/>
          <a:p>
            <a:pPr lvl="0">
              <a:lnSpc>
                <a:spcPct val="115000"/>
              </a:lnSpc>
              <a:spcBef>
                <a:spcPts val="0"/>
              </a:spcBef>
              <a:buNone/>
            </a:pPr>
            <a:r>
              <a:rPr lang="nb-NO" sz="2800">
                <a:solidFill>
                  <a:srgbClr val="000000"/>
                </a:solidFill>
              </a:rPr>
              <a:t>I </a:t>
            </a:r>
            <a:r>
              <a:rPr lang="nb-NO" sz="2800" i="1">
                <a:solidFill>
                  <a:srgbClr val="000000"/>
                </a:solidFill>
              </a:rPr>
              <a:t>sammendraget </a:t>
            </a:r>
            <a:r>
              <a:rPr lang="nb-NO" sz="2800">
                <a:solidFill>
                  <a:srgbClr val="000000"/>
                </a:solidFill>
              </a:rPr>
              <a:t>skriver du om den ytre handlingen (tekstens </a:t>
            </a:r>
            <a:r>
              <a:rPr lang="nb-NO" sz="2800" i="1">
                <a:solidFill>
                  <a:srgbClr val="000000"/>
                </a:solidFill>
              </a:rPr>
              <a:t>motiv</a:t>
            </a:r>
            <a:r>
              <a:rPr lang="nb-NO" sz="2800">
                <a:solidFill>
                  <a:srgbClr val="000000"/>
                </a:solidFill>
              </a:rPr>
              <a:t>)</a:t>
            </a:r>
          </a:p>
          <a:p>
            <a:pPr marL="0" lvl="0" indent="0">
              <a:buNone/>
            </a:pPr>
            <a:endParaRPr lang="nb-NO" sz="2800">
              <a:solidFill>
                <a:srgbClr val="000000"/>
              </a:solidFill>
            </a:endParaRPr>
          </a:p>
          <a:p>
            <a:pPr lvl="0">
              <a:lnSpc>
                <a:spcPct val="115000"/>
              </a:lnSpc>
              <a:spcBef>
                <a:spcPts val="0"/>
              </a:spcBef>
              <a:buNone/>
            </a:pPr>
            <a:r>
              <a:rPr lang="nb-NO" sz="2800">
                <a:solidFill>
                  <a:srgbClr val="000000"/>
                </a:solidFill>
              </a:rPr>
              <a:t>Når du skal skrive et sammendrag, kan du bruke spørreordene </a:t>
            </a:r>
            <a:r>
              <a:rPr lang="nb-NO" sz="2800" i="1">
                <a:solidFill>
                  <a:srgbClr val="000000"/>
                </a:solidFill>
              </a:rPr>
              <a:t>hvem – hva – hvor – hvorfor – hvordan</a:t>
            </a:r>
            <a:r>
              <a:rPr lang="nb-NO" sz="2800">
                <a:solidFill>
                  <a:srgbClr val="000000"/>
                </a:solidFill>
              </a:rPr>
              <a:t>? </a:t>
            </a:r>
          </a:p>
          <a:p>
            <a:pPr lvl="0"/>
            <a:endParaRPr lang="nb-NO" sz="2800">
              <a:solidFill>
                <a:srgbClr val="000000"/>
              </a:solidFill>
            </a:endParaRPr>
          </a:p>
          <a:p>
            <a:pPr lvl="0">
              <a:lnSpc>
                <a:spcPct val="115000"/>
              </a:lnSpc>
              <a:spcBef>
                <a:spcPts val="0"/>
              </a:spcBef>
              <a:buNone/>
            </a:pPr>
            <a:r>
              <a:rPr lang="nb-NO" sz="2800"/>
              <a:t>Et sammendrag er kort og presist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Shape 53"/>
          <p:cNvSpPr txBox="1">
            <a:spLocks noGrp="1"/>
          </p:cNvSpPr>
          <p:nvPr>
            <p:ph type="title"/>
          </p:nvPr>
        </p:nvSpPr>
        <p:spPr/>
        <p:txBody>
          <a:bodyPr/>
          <a:lstStyle/>
          <a:p>
            <a:pPr lvl="0"/>
            <a:r>
              <a:rPr lang="nb-NO"/>
              <a:t>Tema og motiv</a:t>
            </a:r>
          </a:p>
        </p:txBody>
      </p:sp>
      <p:sp>
        <p:nvSpPr>
          <p:cNvPr id="3" name="Shape 54"/>
          <p:cNvSpPr txBox="1">
            <a:spLocks noGrp="1"/>
          </p:cNvSpPr>
          <p:nvPr>
            <p:ph type="body" idx="1"/>
          </p:nvPr>
        </p:nvSpPr>
        <p:spPr>
          <a:xfrm>
            <a:off x="457200" y="1600200"/>
            <a:ext cx="8229600" cy="4967697"/>
          </a:xfrm>
        </p:spPr>
        <p:txBody>
          <a:bodyPr/>
          <a:lstStyle/>
          <a:p>
            <a:pPr lvl="0">
              <a:lnSpc>
                <a:spcPct val="115000"/>
              </a:lnSpc>
              <a:spcBef>
                <a:spcPts val="0"/>
              </a:spcBef>
              <a:buNone/>
            </a:pPr>
            <a:r>
              <a:rPr lang="nb-NO" sz="2800">
                <a:solidFill>
                  <a:srgbClr val="000000"/>
                </a:solidFill>
              </a:rPr>
              <a:t>Et </a:t>
            </a:r>
            <a:r>
              <a:rPr lang="nb-NO" sz="2800" i="1">
                <a:solidFill>
                  <a:srgbClr val="000000"/>
                </a:solidFill>
              </a:rPr>
              <a:t>motiv </a:t>
            </a:r>
            <a:r>
              <a:rPr lang="nb-NO" sz="2800">
                <a:solidFill>
                  <a:srgbClr val="000000"/>
                </a:solidFill>
              </a:rPr>
              <a:t>kan være en konflikt mellom personer, eller en indre konflikt en person føler, for eksempel angst eller dårlig samvittighet.</a:t>
            </a:r>
          </a:p>
          <a:p>
            <a:pPr lvl="0"/>
            <a:endParaRPr lang="nb-NO" sz="2800">
              <a:solidFill>
                <a:srgbClr val="000000"/>
              </a:solidFill>
            </a:endParaRPr>
          </a:p>
          <a:p>
            <a:pPr lvl="0">
              <a:lnSpc>
                <a:spcPct val="115000"/>
              </a:lnSpc>
              <a:spcBef>
                <a:spcPts val="0"/>
              </a:spcBef>
              <a:buNone/>
            </a:pPr>
            <a:r>
              <a:rPr lang="nb-NO" sz="2800" i="1">
                <a:solidFill>
                  <a:srgbClr val="000000"/>
                </a:solidFill>
              </a:rPr>
              <a:t>Temaet </a:t>
            </a:r>
            <a:r>
              <a:rPr lang="nb-NO" sz="2800">
                <a:solidFill>
                  <a:srgbClr val="000000"/>
                </a:solidFill>
              </a:rPr>
              <a:t>blir som regel ikke direkte uttalt i en litterær tekst, men er noe vi må lese oss til mellom linjene. Her snakker man gjerne om tekstens idé.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Shape 59"/>
          <p:cNvSpPr txBox="1">
            <a:spLocks noGrp="1"/>
          </p:cNvSpPr>
          <p:nvPr>
            <p:ph type="title"/>
          </p:nvPr>
        </p:nvSpPr>
        <p:spPr/>
        <p:txBody>
          <a:bodyPr/>
          <a:lstStyle/>
          <a:p>
            <a:pPr lvl="0"/>
            <a:r>
              <a:rPr lang="nb-NO"/>
              <a:t>Komposisjonen</a:t>
            </a:r>
          </a:p>
        </p:txBody>
      </p:sp>
      <p:sp>
        <p:nvSpPr>
          <p:cNvPr id="3" name="Shape 60"/>
          <p:cNvSpPr txBox="1">
            <a:spLocks noGrp="1"/>
          </p:cNvSpPr>
          <p:nvPr>
            <p:ph type="body" idx="1"/>
          </p:nvPr>
        </p:nvSpPr>
        <p:spPr>
          <a:xfrm>
            <a:off x="457200" y="1600200"/>
            <a:ext cx="8229600" cy="4967697"/>
          </a:xfrm>
        </p:spPr>
        <p:txBody>
          <a:bodyPr/>
          <a:lstStyle/>
          <a:p>
            <a:pPr lvl="0">
              <a:lnSpc>
                <a:spcPct val="115000"/>
              </a:lnSpc>
              <a:spcBef>
                <a:spcPts val="0"/>
              </a:spcBef>
              <a:buNone/>
            </a:pPr>
            <a:r>
              <a:rPr lang="nb-NO">
                <a:solidFill>
                  <a:srgbClr val="000000"/>
                </a:solidFill>
              </a:rPr>
              <a:t>	Bruk gjerne disse spørsmålene for å strukturere teksten:</a:t>
            </a:r>
          </a:p>
          <a:p>
            <a:pPr lvl="0"/>
            <a:endParaRPr lang="nb-NO">
              <a:solidFill>
                <a:srgbClr val="000000"/>
              </a:solidFill>
            </a:endParaRPr>
          </a:p>
          <a:p>
            <a:pPr marL="914400" lvl="1" indent="-381003">
              <a:lnSpc>
                <a:spcPct val="115000"/>
              </a:lnSpc>
              <a:spcBef>
                <a:spcPts val="0"/>
              </a:spcBef>
              <a:buClr>
                <a:srgbClr val="000000"/>
              </a:buClr>
              <a:buSzPct val="80000"/>
              <a:buFont typeface="Courier New"/>
              <a:buChar char="o"/>
            </a:pPr>
            <a:r>
              <a:rPr lang="nb-NO">
                <a:solidFill>
                  <a:srgbClr val="000000"/>
                </a:solidFill>
              </a:rPr>
              <a:t>Hvordan </a:t>
            </a:r>
            <a:r>
              <a:rPr lang="nb-NO" b="1">
                <a:solidFill>
                  <a:srgbClr val="000000"/>
                </a:solidFill>
              </a:rPr>
              <a:t>starter </a:t>
            </a:r>
            <a:r>
              <a:rPr lang="nb-NO">
                <a:solidFill>
                  <a:srgbClr val="000000"/>
                </a:solidFill>
              </a:rPr>
              <a:t>og </a:t>
            </a:r>
            <a:r>
              <a:rPr lang="nb-NO" b="1">
                <a:solidFill>
                  <a:srgbClr val="000000"/>
                </a:solidFill>
              </a:rPr>
              <a:t>utvikler </a:t>
            </a:r>
            <a:r>
              <a:rPr lang="nb-NO">
                <a:solidFill>
                  <a:srgbClr val="000000"/>
                </a:solidFill>
              </a:rPr>
              <a:t>handlingen seg?</a:t>
            </a:r>
          </a:p>
          <a:p>
            <a:pPr marL="914400" lvl="1" indent="-381003">
              <a:lnSpc>
                <a:spcPct val="115000"/>
              </a:lnSpc>
              <a:spcBef>
                <a:spcPts val="0"/>
              </a:spcBef>
              <a:buClr>
                <a:srgbClr val="000000"/>
              </a:buClr>
              <a:buSzPct val="80000"/>
              <a:buFont typeface="Courier New"/>
              <a:buChar char="o"/>
            </a:pPr>
            <a:r>
              <a:rPr lang="nb-NO">
                <a:solidFill>
                  <a:srgbClr val="000000"/>
                </a:solidFill>
              </a:rPr>
              <a:t>Hvordan er </a:t>
            </a:r>
            <a:r>
              <a:rPr lang="nb-NO" b="1">
                <a:solidFill>
                  <a:srgbClr val="000000"/>
                </a:solidFill>
              </a:rPr>
              <a:t>slutten</a:t>
            </a:r>
            <a:r>
              <a:rPr lang="nb-NO">
                <a:solidFill>
                  <a:srgbClr val="000000"/>
                </a:solidFill>
              </a:rPr>
              <a:t>?</a:t>
            </a:r>
          </a:p>
          <a:p>
            <a:pPr marL="914400" lvl="1" indent="-381003">
              <a:lnSpc>
                <a:spcPct val="115000"/>
              </a:lnSpc>
              <a:spcBef>
                <a:spcPts val="0"/>
              </a:spcBef>
              <a:buClr>
                <a:srgbClr val="000000"/>
              </a:buClr>
              <a:buSzPct val="80000"/>
              <a:buFont typeface="Courier New"/>
              <a:buChar char="o"/>
            </a:pPr>
            <a:r>
              <a:rPr lang="nb-NO">
                <a:solidFill>
                  <a:srgbClr val="000000"/>
                </a:solidFill>
              </a:rPr>
              <a:t>Er det flere parallelle handlinger?</a:t>
            </a:r>
          </a:p>
          <a:p>
            <a:pPr marL="914400" lvl="1" indent="-381003">
              <a:lnSpc>
                <a:spcPct val="115000"/>
              </a:lnSpc>
              <a:spcBef>
                <a:spcPts val="0"/>
              </a:spcBef>
              <a:buClr>
                <a:srgbClr val="000000"/>
              </a:buClr>
              <a:buSzPct val="80000"/>
              <a:buFont typeface="Courier New"/>
              <a:buChar char="o"/>
            </a:pPr>
            <a:r>
              <a:rPr lang="nb-NO">
                <a:solidFill>
                  <a:srgbClr val="000000"/>
                </a:solidFill>
              </a:rPr>
              <a:t>Kan du finne et </a:t>
            </a:r>
            <a:r>
              <a:rPr lang="nb-NO" b="1">
                <a:solidFill>
                  <a:srgbClr val="000000"/>
                </a:solidFill>
              </a:rPr>
              <a:t>høydepunkt </a:t>
            </a:r>
            <a:r>
              <a:rPr lang="nb-NO">
                <a:solidFill>
                  <a:srgbClr val="000000"/>
                </a:solidFill>
              </a:rPr>
              <a:t>eller et </a:t>
            </a:r>
          </a:p>
          <a:p>
            <a:pPr marL="914400" lvl="1" indent="-381003">
              <a:lnSpc>
                <a:spcPct val="115000"/>
              </a:lnSpc>
              <a:spcBef>
                <a:spcPts val="0"/>
              </a:spcBef>
              <a:buClr>
                <a:srgbClr val="000000"/>
              </a:buClr>
              <a:buSzPct val="80000"/>
              <a:buFont typeface="Courier New"/>
              <a:buChar char="o"/>
            </a:pPr>
            <a:r>
              <a:rPr lang="nb-NO" b="1">
                <a:solidFill>
                  <a:srgbClr val="000000"/>
                </a:solidFill>
              </a:rPr>
              <a:t>vendepunkt </a:t>
            </a:r>
            <a:r>
              <a:rPr lang="nb-NO">
                <a:solidFill>
                  <a:srgbClr val="000000"/>
                </a:solidFill>
              </a:rPr>
              <a:t>i teksten?</a:t>
            </a:r>
          </a:p>
          <a:p>
            <a:pPr lvl="0"/>
            <a:endParaRPr lang="nb-NO">
              <a:solidFill>
                <a:srgbClr val="000000"/>
              </a:solidFill>
            </a:endParaRPr>
          </a:p>
          <a:p>
            <a:pPr lvl="0"/>
            <a:endParaRPr lang="nb-NO">
              <a:solidFill>
                <a:srgbClr val="000000"/>
              </a:solidFill>
            </a:endParaRPr>
          </a:p>
          <a:p>
            <a:pPr lvl="0"/>
            <a:endParaRPr lang="nb-NO">
              <a:solidFill>
                <a:srgbClr val="000000"/>
              </a:solidFill>
            </a:endParaRPr>
          </a:p>
          <a:p>
            <a:pPr lvl="0"/>
            <a:endParaRPr lang="nb-NO">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Shape 65"/>
          <p:cNvSpPr txBox="1">
            <a:spLocks noGrp="1"/>
          </p:cNvSpPr>
          <p:nvPr>
            <p:ph type="title"/>
          </p:nvPr>
        </p:nvSpPr>
        <p:spPr/>
        <p:txBody>
          <a:bodyPr/>
          <a:lstStyle/>
          <a:p>
            <a:pPr lvl="0"/>
            <a:r>
              <a:rPr lang="nb-NO"/>
              <a:t>Forteller og synsvinkel</a:t>
            </a:r>
          </a:p>
        </p:txBody>
      </p:sp>
      <p:sp>
        <p:nvSpPr>
          <p:cNvPr id="3" name="Shape 66"/>
          <p:cNvSpPr txBox="1">
            <a:spLocks noGrp="1"/>
          </p:cNvSpPr>
          <p:nvPr>
            <p:ph type="body" idx="1"/>
          </p:nvPr>
        </p:nvSpPr>
        <p:spPr>
          <a:xfrm>
            <a:off x="457200" y="1424735"/>
            <a:ext cx="8229600" cy="5143198"/>
          </a:xfrm>
        </p:spPr>
        <p:txBody>
          <a:bodyPr/>
          <a:lstStyle/>
          <a:p>
            <a:pPr lvl="0">
              <a:lnSpc>
                <a:spcPct val="115000"/>
              </a:lnSpc>
              <a:spcBef>
                <a:spcPts val="0"/>
              </a:spcBef>
              <a:buNone/>
            </a:pPr>
            <a:r>
              <a:rPr lang="nb-NO" sz="2800">
                <a:solidFill>
                  <a:srgbClr val="000000"/>
                </a:solidFill>
              </a:rPr>
              <a:t>Vi skiller mellom </a:t>
            </a:r>
            <a:r>
              <a:rPr lang="nb-NO" sz="2800" i="1">
                <a:solidFill>
                  <a:srgbClr val="000000"/>
                </a:solidFill>
              </a:rPr>
              <a:t>den som forteller </a:t>
            </a:r>
            <a:r>
              <a:rPr lang="nb-NO" sz="2800">
                <a:solidFill>
                  <a:srgbClr val="000000"/>
                </a:solidFill>
              </a:rPr>
              <a:t>i teksten, og </a:t>
            </a:r>
            <a:r>
              <a:rPr lang="nb-NO" sz="2800" i="1">
                <a:solidFill>
                  <a:srgbClr val="000000"/>
                </a:solidFill>
              </a:rPr>
              <a:t>forfatteren</a:t>
            </a:r>
            <a:r>
              <a:rPr lang="nb-NO" sz="2800">
                <a:solidFill>
                  <a:srgbClr val="000000"/>
                </a:solidFill>
              </a:rPr>
              <a:t>.</a:t>
            </a:r>
          </a:p>
          <a:p>
            <a:pPr marL="0" lvl="0" indent="0">
              <a:buNone/>
            </a:pPr>
            <a:endParaRPr lang="nb-NO" sz="2800">
              <a:solidFill>
                <a:srgbClr val="000000"/>
              </a:solidFill>
            </a:endParaRPr>
          </a:p>
          <a:p>
            <a:pPr lvl="0">
              <a:lnSpc>
                <a:spcPct val="115000"/>
              </a:lnSpc>
              <a:spcBef>
                <a:spcPts val="0"/>
              </a:spcBef>
              <a:buNone/>
            </a:pPr>
            <a:r>
              <a:rPr lang="nb-NO" sz="2800">
                <a:solidFill>
                  <a:srgbClr val="000000"/>
                </a:solidFill>
              </a:rPr>
              <a:t>Fortelleren formidler handlingen til leseren. </a:t>
            </a:r>
          </a:p>
          <a:p>
            <a:pPr lvl="0"/>
            <a:endParaRPr lang="nb-NO" sz="2800">
              <a:solidFill>
                <a:srgbClr val="000000"/>
              </a:solidFill>
            </a:endParaRPr>
          </a:p>
          <a:p>
            <a:pPr lvl="0">
              <a:lnSpc>
                <a:spcPct val="115000"/>
              </a:lnSpc>
              <a:spcBef>
                <a:spcPts val="0"/>
              </a:spcBef>
              <a:buNone/>
            </a:pPr>
            <a:r>
              <a:rPr lang="nb-NO" sz="2800">
                <a:solidFill>
                  <a:srgbClr val="000000"/>
                </a:solidFill>
              </a:rPr>
              <a:t>Forfatteren velger hvordan historien skal fortelles. </a:t>
            </a:r>
          </a:p>
          <a:p>
            <a:pPr lvl="0"/>
            <a:endParaRPr lang="nb-NO" sz="2800">
              <a:solidFill>
                <a:srgbClr val="000000"/>
              </a:solidFill>
            </a:endParaRPr>
          </a:p>
          <a:p>
            <a:pPr lvl="0">
              <a:lnSpc>
                <a:spcPct val="115000"/>
              </a:lnSpc>
              <a:spcBef>
                <a:spcPts val="0"/>
              </a:spcBef>
              <a:buNone/>
            </a:pPr>
            <a:r>
              <a:rPr lang="nb-NO" sz="2800">
                <a:solidFill>
                  <a:srgbClr val="000000"/>
                </a:solidFill>
              </a:rPr>
              <a:t>Valg av forteller avgjør både </a:t>
            </a:r>
            <a:r>
              <a:rPr lang="nb-NO" sz="2800" i="1">
                <a:solidFill>
                  <a:srgbClr val="000000"/>
                </a:solidFill>
              </a:rPr>
              <a:t>hva </a:t>
            </a:r>
            <a:r>
              <a:rPr lang="nb-NO" sz="2800">
                <a:solidFill>
                  <a:srgbClr val="000000"/>
                </a:solidFill>
              </a:rPr>
              <a:t>leseren får vite og </a:t>
            </a:r>
            <a:r>
              <a:rPr lang="nb-NO" sz="2800" i="1">
                <a:solidFill>
                  <a:srgbClr val="000000"/>
                </a:solidFill>
              </a:rPr>
              <a:t>hvordan </a:t>
            </a:r>
            <a:r>
              <a:rPr lang="nb-NO" sz="2800">
                <a:solidFill>
                  <a:srgbClr val="000000"/>
                </a:solidFill>
              </a:rPr>
              <a:t>en handling blir fortalt.</a:t>
            </a:r>
          </a:p>
          <a:p>
            <a:pPr lvl="0"/>
            <a:endParaRPr lang="nb-NO" sz="2800">
              <a:solidFill>
                <a:srgbClr val="000000"/>
              </a:solidFill>
            </a:endParaRPr>
          </a:p>
          <a:p>
            <a:pPr lvl="0"/>
            <a:endParaRPr lang="nb-NO">
              <a:solidFill>
                <a:srgbClr val="000000"/>
              </a:solidFill>
            </a:endParaRPr>
          </a:p>
          <a:p>
            <a:pPr lvl="0"/>
            <a:endParaRPr lang="nb-NO">
              <a:solidFill>
                <a:srgbClr val="000000"/>
              </a:solidFill>
            </a:endParaRPr>
          </a:p>
          <a:p>
            <a:pPr lvl="0"/>
            <a:endParaRPr lang="nb-NO">
              <a:solidFill>
                <a:srgbClr val="000000"/>
              </a:solidFill>
            </a:endParaRPr>
          </a:p>
          <a:p>
            <a:pPr lvl="0"/>
            <a:endParaRPr lang="nb-NO">
              <a:solidFill>
                <a:srgbClr val="000000"/>
              </a:solidFill>
            </a:endParaRPr>
          </a:p>
          <a:p>
            <a:pPr lvl="0"/>
            <a:endParaRPr lang="nb-NO">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pic>
        <p:nvPicPr>
          <p:cNvPr id="2" name="Bilde 7"/>
          <p:cNvPicPr>
            <a:picLocks noChangeAspect="1"/>
          </p:cNvPicPr>
          <p:nvPr/>
        </p:nvPicPr>
        <p:blipFill>
          <a:blip r:embed="rId2"/>
          <a:stretch>
            <a:fillRect/>
          </a:stretch>
        </p:blipFill>
        <p:spPr>
          <a:xfrm>
            <a:off x="2339748" y="423568"/>
            <a:ext cx="3672404" cy="5576907"/>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ntertekst_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Intertekst_mal</Template>
  <TotalTime>3</TotalTime>
  <Words>566</Words>
  <Application>Microsoft Office PowerPoint</Application>
  <PresentationFormat>Skjermfremvisning (4:3)</PresentationFormat>
  <Paragraphs>108</Paragraphs>
  <Slides>18</Slides>
  <Notes>16</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18</vt:i4>
      </vt:variant>
    </vt:vector>
  </HeadingPairs>
  <TitlesOfParts>
    <vt:vector size="22" baseType="lpstr">
      <vt:lpstr>Arial</vt:lpstr>
      <vt:lpstr>Calibri</vt:lpstr>
      <vt:lpstr>Courier New</vt:lpstr>
      <vt:lpstr>Intertekst_mal</vt:lpstr>
      <vt:lpstr>Kapittel 7 Analyse</vt:lpstr>
      <vt:lpstr>Førlesingsoppgave</vt:lpstr>
      <vt:lpstr>Forslag til skriving av en novelleanalyse:  Inndeling</vt:lpstr>
      <vt:lpstr>I innledningen bør du ha med følgende:</vt:lpstr>
      <vt:lpstr>Sammendraget</vt:lpstr>
      <vt:lpstr>Tema og motiv</vt:lpstr>
      <vt:lpstr>Komposisjonen</vt:lpstr>
      <vt:lpstr>Forteller og synsvinkel</vt:lpstr>
      <vt:lpstr>PowerPoint-presentasjon</vt:lpstr>
      <vt:lpstr>Hvordan finner du synsvinkelen?</vt:lpstr>
      <vt:lpstr>Personal synsvinkel  </vt:lpstr>
      <vt:lpstr>PowerPoint-presentasjon</vt:lpstr>
      <vt:lpstr>Autoral synsvinkel </vt:lpstr>
      <vt:lpstr>Person- og miljøskildring</vt:lpstr>
      <vt:lpstr>PowerPoint-presentasjon</vt:lpstr>
      <vt:lpstr>Språklige virkemidler</vt:lpstr>
      <vt:lpstr>Avslutningen</vt:lpstr>
      <vt:lpstr>Huskeliste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Astrid Kleiveland</dc:creator>
  <cp:lastModifiedBy>Malgorzata Golinska</cp:lastModifiedBy>
  <cp:revision>3</cp:revision>
  <dcterms:created xsi:type="dcterms:W3CDTF">2013-08-09T07:51:16Z</dcterms:created>
  <dcterms:modified xsi:type="dcterms:W3CDTF">2016-01-21T13:54:53Z</dcterms:modified>
</cp:coreProperties>
</file>