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4" r:id="rId2"/>
    <p:sldId id="299" r:id="rId3"/>
    <p:sldId id="300" r:id="rId4"/>
    <p:sldId id="301" r:id="rId5"/>
    <p:sldId id="302" r:id="rId6"/>
    <p:sldId id="303" r:id="rId7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EFC6818-B04D-4EF3-AC15-53AA2A62FA54}" type="datetime1">
              <a:rPr lang="nb-NO"/>
              <a:pPr lvl="0"/>
              <a:t>06.08.2015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ssholder for notat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3235A9F-3C25-42AA-BED4-A14CE4F0DFAD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0131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24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E98070-2AE8-475F-92CB-78B7EE733A93}" type="datetime1">
              <a:rPr lang="nb-NO"/>
              <a:pPr lvl="0"/>
              <a:t>06.08.2015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4DA42D-87DF-4E47-89B7-C0D9E2321E8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519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E6655C-EEAB-437A-974C-9D1B1FCBB1FE}" type="datetime1">
              <a:rPr lang="nb-NO"/>
              <a:pPr lvl="0"/>
              <a:t>06.08.2015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964B62-FD76-4F41-9D15-4C54F6503885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82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4FB89C-1FDC-4A7F-8A38-D8D876C32C38}" type="datetime1">
              <a:rPr lang="nb-NO"/>
              <a:pPr lvl="0"/>
              <a:t>06.08.2015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1288B6-375A-4F37-BCAE-A4027A1C3B6E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411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61074C-8277-48C5-B235-35EEC62576B4}" type="datetime1">
              <a:rPr lang="nb-NO"/>
              <a:pPr lvl="0"/>
              <a:t>06.08.2015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69E537-0B83-4779-B75A-000D6C01CB99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927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"/>
          <p:cNvSpPr txBox="1">
            <a:spLocks noGrp="1"/>
          </p:cNvSpPr>
          <p:nvPr>
            <p:ph type="title"/>
          </p:nvPr>
        </p:nvSpPr>
        <p:spPr/>
        <p:txBody>
          <a:bodyPr lIns="91421" tIns="91421" rIns="91421" bIns="91421" anchor="b" anchorCtr="0"/>
          <a:lstStyle>
            <a:lvl1pPr algn="l">
              <a:defRPr>
                <a:solidFill>
                  <a:srgbClr val="000000"/>
                </a:solidFill>
                <a:latin typeface="Calibri"/>
                <a:ea typeface="Arial"/>
                <a:cs typeface="Arial"/>
              </a:defRPr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69"/>
          </a:xfrm>
        </p:spPr>
        <p:txBody>
          <a:bodyPr lIns="91421" tIns="91421" rIns="91421" bIns="91421"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0029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E6DE22-ABC2-48B5-A3EF-D67725F25A17}" type="datetime1">
              <a:rPr lang="nb-NO"/>
              <a:pPr lvl="0"/>
              <a:t>06.08.2015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0B8292-7707-4462-8D16-0741A08A07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953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6F34AD-377A-4FA8-BCA7-FB0D8DCF4B68}" type="datetime1">
              <a:rPr lang="nb-NO"/>
              <a:pPr lvl="0"/>
              <a:t>06.08.2015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9C0CF1-CA5A-43F3-9C24-B703BE00E3FB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856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cap="all"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3D12E5-790A-40D7-9DAC-548C3DB8D7C9}" type="datetime1">
              <a:rPr lang="nb-NO"/>
              <a:pPr lvl="0"/>
              <a:t>06.08.2015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6903A5-4091-4E1D-B5B0-911427ABCBCF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013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638E8D-844B-4F31-B615-B0E36EFC0EA7}" type="datetime1">
              <a:rPr lang="nb-NO"/>
              <a:pPr lvl="0"/>
              <a:t>06.08.2015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FC9B50-C70C-4545-8418-504EBE6BFE15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37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1AFC7F-DB7F-49A2-8ABA-AED38B86B3DE}" type="datetime1">
              <a:rPr lang="nb-NO"/>
              <a:pPr lvl="0"/>
              <a:t>06.08.2015</a:t>
            </a:fld>
            <a:endParaRPr lang="nb-NO"/>
          </a:p>
        </p:txBody>
      </p:sp>
      <p:sp>
        <p:nvSpPr>
          <p:cNvPr id="8" name="Plassholder for bunntekst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9" name="Plassholder for lysbilde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8E432A-DE51-4C98-8948-A3D78982BD00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593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4B84B2-4FB8-46AC-8AD8-777F2DEA9560}" type="datetime1">
              <a:rPr lang="nb-NO"/>
              <a:pPr lvl="0"/>
              <a:t>06.08.2015</a:t>
            </a:fld>
            <a:endParaRPr lang="nb-NO"/>
          </a:p>
        </p:txBody>
      </p:sp>
      <p:sp>
        <p:nvSpPr>
          <p:cNvPr id="4" name="Plassholder for bunntekst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5" name="Plassholder for lysbilde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3528D2-95A5-4D7B-A4F5-BC46DAD38A49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545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032423-EBC0-49D7-943F-53661D8AE581}" type="datetime1">
              <a:rPr lang="nb-NO"/>
              <a:pPr lvl="0"/>
              <a:t>06.08.2015</a:t>
            </a:fld>
            <a:endParaRPr lang="nb-NO"/>
          </a:p>
        </p:txBody>
      </p:sp>
      <p:sp>
        <p:nvSpPr>
          <p:cNvPr id="3" name="Plassholder for bunntekst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4" name="Plassholder for lysbilde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55B88B-3052-401C-9B4F-B851306205CD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635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fld id="{E2023D52-BDA7-40E0-993D-5423A85011DB}" type="datetime1">
              <a:rPr lang="nb-NO"/>
              <a:pPr lvl="0"/>
              <a:t>06.08.2015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fld id="{DECCAABD-BC71-40F6-8D3C-B5205DD38D56}" type="slidenum"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b-NO" sz="3600" b="1" i="0" u="none" strike="noStrike" kern="1200" cap="none" spc="0" baseline="0">
          <a:solidFill>
            <a:srgbClr val="404040"/>
          </a:solidFill>
          <a:uFillTx/>
          <a:latin typeface="Calibri" pitchFamily="34"/>
        </a:defRPr>
      </a:lvl1pPr>
    </p:titleStyle>
    <p:bodyStyle>
      <a:lvl1pPr marL="342900" marR="0" lvl="0" indent="-342900" algn="l" defTabSz="914400" rtl="0" eaLnBrk="1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nb-NO" sz="3200" b="0" i="0" u="none" strike="noStrike" kern="1200" cap="none" spc="0" baseline="0">
          <a:solidFill>
            <a:srgbClr val="404040"/>
          </a:solidFill>
          <a:uFillTx/>
          <a:latin typeface="Calibri"/>
        </a:defRPr>
      </a:lvl1pPr>
      <a:lvl2pPr marL="742950" marR="0" lvl="1" indent="-285750" algn="l" defTabSz="914400" rtl="0" eaLnBrk="1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nb-NO" sz="2800" b="0" i="0" u="none" strike="noStrike" kern="1200" cap="none" spc="0" baseline="0">
          <a:solidFill>
            <a:srgbClr val="404040"/>
          </a:solidFill>
          <a:uFillTx/>
          <a:latin typeface="Calibri"/>
        </a:defRPr>
      </a:lvl2pPr>
      <a:lvl3pPr marL="1143000" marR="0" lvl="2" indent="-228600" algn="l" defTabSz="914400" rtl="0" eaLnBrk="1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nb-NO" sz="2400" b="0" i="0" u="none" strike="noStrike" kern="1200" cap="none" spc="0" baseline="0">
          <a:solidFill>
            <a:srgbClr val="404040"/>
          </a:solidFill>
          <a:uFillTx/>
          <a:latin typeface="Calibri"/>
        </a:defRPr>
      </a:lvl3pPr>
      <a:lvl4pPr marL="1600200" marR="0" lvl="3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nb-NO" sz="2000" b="0" i="0" u="none" strike="noStrike" kern="1200" cap="none" spc="0" baseline="0">
          <a:solidFill>
            <a:srgbClr val="404040"/>
          </a:solidFill>
          <a:uFillTx/>
          <a:latin typeface="Calibri"/>
        </a:defRPr>
      </a:lvl4pPr>
      <a:lvl5pPr marL="2057400" marR="0" lvl="4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nb-NO" sz="2000" b="0" i="0" u="none" strike="noStrike" kern="1200" cap="none" spc="0" baseline="0">
          <a:solidFill>
            <a:srgbClr val="40404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 smtClean="0"/>
              <a:t>Kapittel 1</a:t>
            </a:r>
            <a:endParaRPr lang="nb-NO" sz="3200" dirty="0"/>
          </a:p>
        </p:txBody>
      </p:sp>
      <p:pic>
        <p:nvPicPr>
          <p:cNvPr id="5" name="Plassholder for bild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97" b="31597"/>
          <a:stretch>
            <a:fillRect/>
          </a:stretch>
        </p:blipFill>
        <p:spPr/>
      </p:pic>
      <p:sp>
        <p:nvSpPr>
          <p:cNvPr id="4" name="Plassholder for tekst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nb-NO" sz="3600" dirty="0" smtClean="0"/>
              <a:t>Litterært program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3129064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251520" y="-2738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000" b="1" dirty="0" smtClean="0">
                <a:solidFill>
                  <a:schemeClr val="tx1"/>
                </a:solidFill>
                <a:latin typeface="Calibri" pitchFamily="34"/>
              </a:rPr>
              <a:t>Mål</a:t>
            </a:r>
            <a:endParaRPr lang="nb-NO" sz="40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187624" y="1628800"/>
            <a:ext cx="6332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Sette sammen og framføre et avgrenset litterært program</a:t>
            </a:r>
          </a:p>
        </p:txBody>
      </p:sp>
    </p:spTree>
    <p:extLst>
      <p:ext uri="{BB962C8B-B14F-4D97-AF65-F5344CB8AC3E}">
        <p14:creationId xmlns:p14="http://schemas.microsoft.com/office/powerpoint/2010/main" val="4443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251520" y="-2738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000" b="1" dirty="0" smtClean="0">
                <a:solidFill>
                  <a:schemeClr val="tx1"/>
                </a:solidFill>
                <a:latin typeface="Calibri" pitchFamily="34"/>
              </a:rPr>
              <a:t>Å sette sammen </a:t>
            </a:r>
          </a:p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000" b="1" dirty="0" smtClean="0">
                <a:solidFill>
                  <a:schemeClr val="tx1"/>
                </a:solidFill>
                <a:latin typeface="Calibri" pitchFamily="34"/>
              </a:rPr>
              <a:t>et avgrenset litterært program</a:t>
            </a:r>
            <a:endParaRPr lang="nb-NO" sz="40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187624" y="1628800"/>
            <a:ext cx="65120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i="1" dirty="0" smtClean="0"/>
              <a:t>Sette sammen</a:t>
            </a:r>
            <a:r>
              <a:rPr lang="nb-NO" sz="2400" dirty="0" smtClean="0"/>
              <a:t>: Velge ut to eller flere tekster som har en eller annen sammenheng.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Skjønnlitteratur, sakprosa, bilder, film osv.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i="1" dirty="0" smtClean="0"/>
              <a:t>Avgrensing</a:t>
            </a:r>
            <a:r>
              <a:rPr lang="nb-NO" sz="2400" dirty="0" smtClean="0"/>
              <a:t>: for eksempel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Tematikk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Periode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Miljø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Sammenlignbare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Samme forfatter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Samme teksttype/sjanger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Samme virkemidler</a:t>
            </a:r>
          </a:p>
        </p:txBody>
      </p:sp>
    </p:spTree>
    <p:extLst>
      <p:ext uri="{BB962C8B-B14F-4D97-AF65-F5344CB8AC3E}">
        <p14:creationId xmlns:p14="http://schemas.microsoft.com/office/powerpoint/2010/main" val="134670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251520" y="-2738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000" b="1" dirty="0" smtClean="0">
                <a:solidFill>
                  <a:schemeClr val="tx1"/>
                </a:solidFill>
                <a:latin typeface="Calibri" pitchFamily="34"/>
              </a:rPr>
              <a:t>Å sette sammen </a:t>
            </a:r>
          </a:p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000" b="1" dirty="0" smtClean="0">
                <a:solidFill>
                  <a:schemeClr val="tx1"/>
                </a:solidFill>
                <a:latin typeface="Calibri" pitchFamily="34"/>
              </a:rPr>
              <a:t>et avgrenset litterært program</a:t>
            </a:r>
            <a:endParaRPr lang="nb-NO" sz="40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187624" y="1628800"/>
            <a:ext cx="63326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i="1" dirty="0" smtClean="0"/>
              <a:t>Eksempler på avgrensinger/tema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i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Nasjonale sanger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Helter i litteraturen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Samisk litteratur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Sentrallyrikk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Intertekstualitet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Metaforer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Patos i tekster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Religion i litteraturen</a:t>
            </a:r>
          </a:p>
        </p:txBody>
      </p:sp>
    </p:spTree>
    <p:extLst>
      <p:ext uri="{BB962C8B-B14F-4D97-AF65-F5344CB8AC3E}">
        <p14:creationId xmlns:p14="http://schemas.microsoft.com/office/powerpoint/2010/main" val="384428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251520" y="-2738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000" b="1" dirty="0" smtClean="0">
                <a:solidFill>
                  <a:schemeClr val="tx1"/>
                </a:solidFill>
                <a:latin typeface="Calibri" pitchFamily="34"/>
              </a:rPr>
              <a:t>Å framføre</a:t>
            </a:r>
          </a:p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000" b="1" dirty="0" smtClean="0">
                <a:solidFill>
                  <a:schemeClr val="tx1"/>
                </a:solidFill>
                <a:latin typeface="Calibri" pitchFamily="34"/>
              </a:rPr>
              <a:t>et avgrenset litterært program</a:t>
            </a:r>
            <a:endParaRPr lang="nb-NO" sz="40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187624" y="1628800"/>
            <a:ext cx="63326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i="1" dirty="0" smtClean="0"/>
              <a:t>Velg blant ulike modaliteter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i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Opplesning, framføring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Dramatisering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Lyd/musikk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Bilde/film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Debatt/samtale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Fortolkning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333498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251520" y="-2738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000" b="1" dirty="0" smtClean="0">
                <a:solidFill>
                  <a:schemeClr val="tx1"/>
                </a:solidFill>
                <a:latin typeface="Calibri" pitchFamily="34"/>
              </a:rPr>
              <a:t>Å framføre</a:t>
            </a:r>
          </a:p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000" b="1" dirty="0" smtClean="0">
                <a:solidFill>
                  <a:schemeClr val="tx1"/>
                </a:solidFill>
                <a:latin typeface="Calibri" pitchFamily="34"/>
              </a:rPr>
              <a:t>et avgrenset litterært program</a:t>
            </a:r>
            <a:endParaRPr lang="nb-NO" sz="40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187624" y="1628800"/>
            <a:ext cx="63326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i="1" dirty="0" smtClean="0"/>
              <a:t>Framføringen – </a:t>
            </a:r>
            <a:r>
              <a:rPr lang="nb-NO" sz="2400" i="1" dirty="0" err="1" smtClean="0"/>
              <a:t>actio</a:t>
            </a:r>
            <a:endParaRPr lang="nb-NO" sz="24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i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Alene, i par eller i gruppe?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Dramatisering eller illustrasjon?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Skal tekstene bindes sammen med forklaringer?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Være bevisst på bl.a. stemmebruk, </a:t>
            </a:r>
            <a:r>
              <a:rPr lang="nb-NO" sz="2400" dirty="0" err="1" smtClean="0"/>
              <a:t>temop</a:t>
            </a:r>
            <a:r>
              <a:rPr lang="nb-NO" sz="2400" dirty="0" smtClean="0"/>
              <a:t>, volum, innlevelse, kroppsspråk.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Vit at du forstår alle ordene og kan uttale dem.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Lag kjøreplan/disposisjon.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381396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tertekst_m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tekst vg3_mal" id="{A45AD77C-58F1-4BF0-A6E1-6EC2842BFEC3}" vid="{C8B7DE39-09A2-4AAC-B059-7760F14B4C0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intertekst vg3_mal</Template>
  <TotalTime>10</TotalTime>
  <Words>160</Words>
  <Application>Microsoft Office PowerPoint</Application>
  <PresentationFormat>Skjermfremvisning (4:3)</PresentationFormat>
  <Paragraphs>51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9" baseType="lpstr">
      <vt:lpstr>Arial</vt:lpstr>
      <vt:lpstr>Calibri</vt:lpstr>
      <vt:lpstr>Intertekst_mal</vt:lpstr>
      <vt:lpstr>Kapittel 1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Astrid Kleiveland</dc:creator>
  <cp:lastModifiedBy>Astrid Kleiveland</cp:lastModifiedBy>
  <cp:revision>4</cp:revision>
  <dcterms:created xsi:type="dcterms:W3CDTF">2015-06-30T06:54:26Z</dcterms:created>
  <dcterms:modified xsi:type="dcterms:W3CDTF">2015-08-06T11:12:56Z</dcterms:modified>
</cp:coreProperties>
</file>