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E4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9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5655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711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547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8653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1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091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612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792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524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045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Dra bildet til plassholderen eller klikk ikonet for å legge til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6559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467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" y="0"/>
            <a:ext cx="91408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257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400" b="1" dirty="0" smtClean="0"/>
              <a:t>Muntlig vurdering –</a:t>
            </a:r>
          </a:p>
          <a:p>
            <a:pPr algn="ctr"/>
            <a:r>
              <a:rPr lang="nb-NO" sz="4400" b="1" dirty="0"/>
              <a:t>å</a:t>
            </a:r>
            <a:r>
              <a:rPr lang="nb-NO" sz="4400" b="1" dirty="0" smtClean="0"/>
              <a:t> veilede andre</a:t>
            </a:r>
            <a:endParaRPr sz="4400" b="1" dirty="0"/>
          </a:p>
        </p:txBody>
      </p:sp>
      <p:sp>
        <p:nvSpPr>
          <p:cNvPr id="7" name="TekstSylinder 6"/>
          <p:cNvSpPr txBox="1"/>
          <p:nvPr/>
        </p:nvSpPr>
        <p:spPr>
          <a:xfrm>
            <a:off x="539553" y="1844824"/>
            <a:ext cx="82089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dirty="0"/>
              <a:t>Du skal kunne: </a:t>
            </a:r>
            <a:endParaRPr lang="nb-NO" sz="2400" dirty="0" smtClean="0"/>
          </a:p>
          <a:p>
            <a:endParaRPr lang="nb-NO" sz="2800" dirty="0"/>
          </a:p>
          <a:p>
            <a:r>
              <a:rPr lang="nb-NO" sz="2400" u="sng" dirty="0"/>
              <a:t>lytte</a:t>
            </a:r>
            <a:r>
              <a:rPr lang="nb-NO" sz="2400" dirty="0"/>
              <a:t> til</a:t>
            </a:r>
          </a:p>
          <a:p>
            <a:endParaRPr lang="nb-NO" sz="1600" dirty="0" smtClean="0"/>
          </a:p>
          <a:p>
            <a:r>
              <a:rPr lang="nb-NO" sz="2400" dirty="0"/>
              <a:t>o</a:t>
            </a:r>
            <a:r>
              <a:rPr lang="nb-NO" sz="2400" dirty="0" smtClean="0"/>
              <a:t>g</a:t>
            </a:r>
          </a:p>
          <a:p>
            <a:endParaRPr lang="nb-NO" sz="1600" dirty="0"/>
          </a:p>
          <a:p>
            <a:r>
              <a:rPr lang="nb-NO" sz="2400" dirty="0" smtClean="0"/>
              <a:t>Gi </a:t>
            </a:r>
            <a:r>
              <a:rPr lang="nb-NO" sz="2400" u="sng" dirty="0" smtClean="0"/>
              <a:t>relevante</a:t>
            </a:r>
            <a:r>
              <a:rPr lang="nb-NO" sz="2400" dirty="0"/>
              <a:t>, </a:t>
            </a:r>
            <a:r>
              <a:rPr lang="nb-NO" sz="2400" u="sng" dirty="0"/>
              <a:t>saklige</a:t>
            </a:r>
            <a:r>
              <a:rPr lang="nb-NO" sz="2400" dirty="0"/>
              <a:t> og </a:t>
            </a:r>
            <a:r>
              <a:rPr lang="nb-NO" sz="2400" u="sng" dirty="0"/>
              <a:t>utviklende</a:t>
            </a:r>
            <a:r>
              <a:rPr lang="nb-NO" sz="2400" dirty="0"/>
              <a:t> tilbakemeldinger</a:t>
            </a:r>
          </a:p>
          <a:p>
            <a:r>
              <a:rPr lang="nb-NO" sz="2400" dirty="0"/>
              <a:t>til </a:t>
            </a:r>
            <a:r>
              <a:rPr lang="nb-NO" sz="2400" dirty="0" smtClean="0"/>
              <a:t>andre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16126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400" b="1" dirty="0" smtClean="0"/>
              <a:t>Høre eller lytte?</a:t>
            </a:r>
            <a:endParaRPr lang="nb-NO" sz="44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046327"/>
            <a:ext cx="820891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b="1" dirty="0"/>
              <a:t>Lytting: </a:t>
            </a:r>
            <a:r>
              <a:rPr lang="nb-NO" sz="2400" dirty="0"/>
              <a:t>høre og aktivt forsøke å forstå og fortolke hva du hører.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28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b="1" dirty="0"/>
              <a:t>Vurdering: </a:t>
            </a:r>
            <a:r>
              <a:rPr lang="nb-NO" sz="2400" dirty="0"/>
              <a:t>lete etter og formidle kvalitet og muligheter for utvikling.</a:t>
            </a:r>
          </a:p>
        </p:txBody>
      </p:sp>
    </p:spTree>
    <p:extLst>
      <p:ext uri="{BB962C8B-B14F-4D97-AF65-F5344CB8AC3E}">
        <p14:creationId xmlns:p14="http://schemas.microsoft.com/office/powerpoint/2010/main" val="113916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400" b="1" dirty="0" smtClean="0"/>
              <a:t>Ha fokus på det positive</a:t>
            </a:r>
            <a:endParaRPr lang="nb-NO" sz="44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212409"/>
            <a:ext cx="82089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/>
              <a:t>Kritikk bygger ikke </a:t>
            </a:r>
            <a:r>
              <a:rPr lang="nb-NO" sz="2400" dirty="0" smtClean="0"/>
              <a:t>opp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/>
              <a:t>Like viktig å peke på det som er </a:t>
            </a:r>
            <a:r>
              <a:rPr lang="nb-NO" sz="2400" b="1" dirty="0"/>
              <a:t>bra</a:t>
            </a:r>
            <a:r>
              <a:rPr lang="nb-NO" sz="2400" dirty="0"/>
              <a:t> – og </a:t>
            </a:r>
            <a:r>
              <a:rPr lang="nb-NO" sz="2400" b="1" dirty="0"/>
              <a:t>hvorfor</a:t>
            </a:r>
            <a:r>
              <a:rPr lang="nb-NO" sz="2400" dirty="0"/>
              <a:t> det er </a:t>
            </a:r>
            <a:r>
              <a:rPr lang="nb-NO" sz="2400" dirty="0" smtClean="0"/>
              <a:t>bra!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/>
              <a:t>Kan du formulere </a:t>
            </a:r>
            <a:r>
              <a:rPr lang="nb-NO" sz="2400" dirty="0" smtClean="0"/>
              <a:t>kritikken/innvendingene </a:t>
            </a:r>
            <a:r>
              <a:rPr lang="nb-NO" sz="2400" dirty="0"/>
              <a:t>som et ønske eller et spørsmål?</a:t>
            </a:r>
          </a:p>
        </p:txBody>
      </p:sp>
    </p:spTree>
    <p:extLst>
      <p:ext uri="{BB962C8B-B14F-4D97-AF65-F5344CB8AC3E}">
        <p14:creationId xmlns:p14="http://schemas.microsoft.com/office/powerpoint/2010/main" val="183819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400" b="1" dirty="0" smtClean="0"/>
              <a:t>Ikke ta opp for mye</a:t>
            </a:r>
            <a:endParaRPr lang="nb-NO" sz="44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046327"/>
            <a:ext cx="417646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 smtClean="0"/>
              <a:t>Vanskelig </a:t>
            </a:r>
            <a:r>
              <a:rPr lang="nb-NO" sz="2400" dirty="0"/>
              <a:t>å forholde seg til mange </a:t>
            </a:r>
            <a:r>
              <a:rPr lang="nb-NO" sz="2400" dirty="0" smtClean="0"/>
              <a:t>kommentarer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/>
              <a:t>Velg ut det </a:t>
            </a:r>
            <a:r>
              <a:rPr lang="nb-NO" sz="2400" b="1" dirty="0" smtClean="0"/>
              <a:t>viktigste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/>
              <a:t>To stjerner og et ønske?</a:t>
            </a:r>
          </a:p>
        </p:txBody>
      </p:sp>
      <p:pic>
        <p:nvPicPr>
          <p:cNvPr id="9" name="Bilde 8"/>
          <p:cNvPicPr/>
          <p:nvPr/>
        </p:nvPicPr>
        <p:blipFill>
          <a:blip r:embed="rId3"/>
          <a:stretch>
            <a:fillRect/>
          </a:stretch>
        </p:blipFill>
        <p:spPr>
          <a:xfrm>
            <a:off x="6264000" y="1866960"/>
            <a:ext cx="2448000" cy="40370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86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400" b="1" dirty="0" smtClean="0"/>
              <a:t>Bruk kriteriene</a:t>
            </a:r>
            <a:endParaRPr lang="nb-NO" sz="44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1988840"/>
            <a:ext cx="410445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 smtClean="0"/>
              <a:t>Ta bare opp ting dere er blitt </a:t>
            </a:r>
            <a:r>
              <a:rPr lang="nb-NO" sz="2400" dirty="0"/>
              <a:t>enige </a:t>
            </a:r>
            <a:r>
              <a:rPr lang="nb-NO" sz="2400" dirty="0" smtClean="0"/>
              <a:t>om på </a:t>
            </a:r>
            <a:r>
              <a:rPr lang="nb-NO" sz="2400" b="1" dirty="0"/>
              <a:t>forhånd</a:t>
            </a:r>
            <a:r>
              <a:rPr lang="nb-NO" sz="2400" dirty="0"/>
              <a:t> </a:t>
            </a:r>
            <a:endParaRPr lang="nb-NO" sz="2400" dirty="0" smtClean="0"/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 smtClean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 smtClean="0"/>
              <a:t>Bruk </a:t>
            </a:r>
            <a:r>
              <a:rPr lang="nb-NO" sz="2400" b="1" dirty="0" smtClean="0"/>
              <a:t>sjekklister</a:t>
            </a:r>
            <a:r>
              <a:rPr lang="nb-NO" sz="2400" dirty="0" smtClean="0"/>
              <a:t> eller </a:t>
            </a:r>
            <a:r>
              <a:rPr lang="nb-NO" sz="2400" b="1" dirty="0" smtClean="0"/>
              <a:t>kriterier</a:t>
            </a:r>
            <a:r>
              <a:rPr lang="nb-NO" sz="2400" dirty="0" smtClean="0"/>
              <a:t> slik at dere er enige om hva målet er</a:t>
            </a:r>
            <a:endParaRPr lang="nb-NO" sz="2400" dirty="0"/>
          </a:p>
        </p:txBody>
      </p:sp>
      <p:pic>
        <p:nvPicPr>
          <p:cNvPr id="7" name="Bilde 6"/>
          <p:cNvPicPr/>
          <p:nvPr/>
        </p:nvPicPr>
        <p:blipFill>
          <a:blip r:embed="rId3"/>
          <a:stretch>
            <a:fillRect/>
          </a:stretch>
        </p:blipFill>
        <p:spPr>
          <a:xfrm>
            <a:off x="4932040" y="1916832"/>
            <a:ext cx="3825976" cy="298356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112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smtClean="0"/>
              <a:t>Vær </a:t>
            </a:r>
            <a:r>
              <a:rPr lang="nb-NO" sz="4000" b="1" dirty="0"/>
              <a:t>konstruktiv, informativ og </a:t>
            </a:r>
            <a:endParaRPr lang="nb-NO" sz="4000" b="1" dirty="0" smtClean="0"/>
          </a:p>
          <a:p>
            <a:pPr algn="ctr"/>
            <a:r>
              <a:rPr lang="nb-NO" sz="4000" b="1" dirty="0" smtClean="0"/>
              <a:t>bruk eksempler</a:t>
            </a:r>
            <a:endParaRPr lang="nb-NO" sz="4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025422"/>
            <a:ext cx="82089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/>
              <a:t>Husk: målet med tilbakemeldinger er å gjøre </a:t>
            </a:r>
            <a:r>
              <a:rPr lang="nb-NO" sz="2400" b="1" dirty="0"/>
              <a:t>den andre bedre</a:t>
            </a:r>
            <a:r>
              <a:rPr lang="nb-NO" sz="2400" dirty="0"/>
              <a:t>, ikke å vise hvor god du er</a:t>
            </a:r>
            <a:r>
              <a:rPr lang="nb-NO" sz="2400" dirty="0" smtClean="0"/>
              <a:t>.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/>
              <a:t>Prøv å beskrive det du har sett og hørt istedenfor å bedømme.</a:t>
            </a:r>
          </a:p>
        </p:txBody>
      </p:sp>
      <p:pic>
        <p:nvPicPr>
          <p:cNvPr id="9" name="Bilde 8"/>
          <p:cNvPicPr/>
          <p:nvPr/>
        </p:nvPicPr>
        <p:blipFill>
          <a:blip r:embed="rId3">
            <a:clrChange>
              <a:clrFrom>
                <a:srgbClr val="E6F3EC"/>
              </a:clrFrom>
              <a:clrTo>
                <a:srgbClr val="E6F3EC">
                  <a:alpha val="0"/>
                </a:srgbClr>
              </a:clrTo>
            </a:clrChange>
            <a:duotone>
              <a:prstClr val="black"/>
              <a:schemeClr val="accent5">
                <a:lumMod val="60000"/>
                <a:lumOff val="4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340256" y="4437224"/>
            <a:ext cx="4536000" cy="10080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213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400" b="1" dirty="0" smtClean="0"/>
              <a:t>Diskuter:</a:t>
            </a:r>
            <a:endParaRPr lang="nb-NO" sz="44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1700808"/>
            <a:ext cx="820891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/>
              <a:t>Hvordan ønsker du selv å bli veiledet</a:t>
            </a:r>
            <a:r>
              <a:rPr lang="nb-NO" sz="2400" dirty="0" smtClean="0"/>
              <a:t>?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0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400" dirty="0"/>
              <a:t>Hva kjennetegner en god veileder?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2800" dirty="0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232" y="2996952"/>
            <a:ext cx="3810000" cy="2537460"/>
          </a:xfrm>
          <a:prstGeom prst="rect">
            <a:avLst/>
          </a:prstGeom>
        </p:spPr>
      </p:pic>
      <p:sp>
        <p:nvSpPr>
          <p:cNvPr id="7" name="TekstSylinder 6"/>
          <p:cNvSpPr txBox="1"/>
          <p:nvPr/>
        </p:nvSpPr>
        <p:spPr>
          <a:xfrm>
            <a:off x="5796136" y="5486621"/>
            <a:ext cx="91466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</a:t>
            </a:r>
            <a:r>
              <a:rPr lang="nb-NO" sz="700" dirty="0" err="1" smtClean="0"/>
              <a:t>urbancow</a:t>
            </a:r>
            <a:r>
              <a:rPr lang="nb-NO" sz="700" dirty="0" smtClean="0"/>
              <a:t>/</a:t>
            </a:r>
            <a:r>
              <a:rPr lang="nb-NO" sz="700" dirty="0" err="1" smtClean="0"/>
              <a:t>iStock</a:t>
            </a:r>
            <a:endParaRPr lang="nb-NO" sz="700" dirty="0"/>
          </a:p>
        </p:txBody>
      </p:sp>
    </p:spTree>
    <p:extLst>
      <p:ext uri="{BB962C8B-B14F-4D97-AF65-F5344CB8AC3E}">
        <p14:creationId xmlns:p14="http://schemas.microsoft.com/office/powerpoint/2010/main" val="83576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tekst_ny_mal_Vg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Intertekst_ny_mal_Vg2.potx</Template>
  <TotalTime>1229</TotalTime>
  <Words>201</Words>
  <Application>Microsoft Office PowerPoint</Application>
  <PresentationFormat>Skjermfremvisning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Intertekst_ny_mal_Vg2</vt:lpstr>
      <vt:lpstr>PowerPoint-presentasjon</vt:lpstr>
      <vt:lpstr>  </vt:lpstr>
      <vt:lpstr>  </vt:lpstr>
      <vt:lpstr>  </vt:lpstr>
      <vt:lpstr>  </vt:lpstr>
      <vt:lpstr>  </vt:lpstr>
      <vt:lpstr>  </vt:lpstr>
      <vt:lpstr>  </vt:lpstr>
    </vt:vector>
  </TitlesOfParts>
  <Company>Fagbokforlaget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Mateusz Pek</dc:creator>
  <cp:lastModifiedBy>Malgorzata Golinska</cp:lastModifiedBy>
  <cp:revision>30</cp:revision>
  <dcterms:created xsi:type="dcterms:W3CDTF">2013-02-14T15:02:40Z</dcterms:created>
  <dcterms:modified xsi:type="dcterms:W3CDTF">2016-01-22T07:09:20Z</dcterms:modified>
</cp:coreProperties>
</file>